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48" r:id="rId1"/>
  </p:sldMasterIdLst>
  <p:notesMasterIdLst>
    <p:notesMasterId r:id="rId49"/>
  </p:notesMasterIdLst>
  <p:handoutMasterIdLst>
    <p:handoutMasterId r:id="rId50"/>
  </p:handoutMasterIdLst>
  <p:sldIdLst>
    <p:sldId id="256" r:id="rId2"/>
    <p:sldId id="257" r:id="rId3"/>
    <p:sldId id="359" r:id="rId4"/>
    <p:sldId id="360" r:id="rId5"/>
    <p:sldId id="385" r:id="rId6"/>
    <p:sldId id="361" r:id="rId7"/>
    <p:sldId id="386" r:id="rId8"/>
    <p:sldId id="389" r:id="rId9"/>
    <p:sldId id="388" r:id="rId10"/>
    <p:sldId id="390" r:id="rId11"/>
    <p:sldId id="327" r:id="rId12"/>
    <p:sldId id="364" r:id="rId13"/>
    <p:sldId id="365" r:id="rId14"/>
    <p:sldId id="366" r:id="rId15"/>
    <p:sldId id="367" r:id="rId16"/>
    <p:sldId id="368" r:id="rId17"/>
    <p:sldId id="369" r:id="rId18"/>
    <p:sldId id="391" r:id="rId19"/>
    <p:sldId id="378" r:id="rId20"/>
    <p:sldId id="392" r:id="rId21"/>
    <p:sldId id="370" r:id="rId22"/>
    <p:sldId id="393" r:id="rId23"/>
    <p:sldId id="372" r:id="rId24"/>
    <p:sldId id="373" r:id="rId25"/>
    <p:sldId id="352" r:id="rId26"/>
    <p:sldId id="374" r:id="rId27"/>
    <p:sldId id="375" r:id="rId28"/>
    <p:sldId id="376" r:id="rId29"/>
    <p:sldId id="358" r:id="rId30"/>
    <p:sldId id="377" r:id="rId31"/>
    <p:sldId id="357" r:id="rId32"/>
    <p:sldId id="379" r:id="rId33"/>
    <p:sldId id="354" r:id="rId34"/>
    <p:sldId id="382" r:id="rId35"/>
    <p:sldId id="394" r:id="rId36"/>
    <p:sldId id="355" r:id="rId37"/>
    <p:sldId id="396" r:id="rId38"/>
    <p:sldId id="356" r:id="rId39"/>
    <p:sldId id="395" r:id="rId40"/>
    <p:sldId id="381" r:id="rId41"/>
    <p:sldId id="380" r:id="rId42"/>
    <p:sldId id="353" r:id="rId43"/>
    <p:sldId id="383" r:id="rId44"/>
    <p:sldId id="397" r:id="rId45"/>
    <p:sldId id="384" r:id="rId46"/>
    <p:sldId id="325" r:id="rId47"/>
    <p:sldId id="284" r:id="rId4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A50420A-2791-47F6-A4A1-82D7E22D1FA3}">
          <p14:sldIdLst>
            <p14:sldId id="256"/>
            <p14:sldId id="257"/>
            <p14:sldId id="359"/>
            <p14:sldId id="360"/>
            <p14:sldId id="385"/>
            <p14:sldId id="361"/>
            <p14:sldId id="386"/>
            <p14:sldId id="389"/>
            <p14:sldId id="388"/>
            <p14:sldId id="390"/>
            <p14:sldId id="327"/>
            <p14:sldId id="364"/>
            <p14:sldId id="365"/>
            <p14:sldId id="366"/>
            <p14:sldId id="367"/>
            <p14:sldId id="368"/>
            <p14:sldId id="369"/>
            <p14:sldId id="391"/>
            <p14:sldId id="378"/>
            <p14:sldId id="392"/>
            <p14:sldId id="370"/>
            <p14:sldId id="393"/>
            <p14:sldId id="372"/>
            <p14:sldId id="373"/>
            <p14:sldId id="352"/>
            <p14:sldId id="374"/>
            <p14:sldId id="375"/>
            <p14:sldId id="376"/>
            <p14:sldId id="358"/>
            <p14:sldId id="377"/>
            <p14:sldId id="357"/>
            <p14:sldId id="379"/>
            <p14:sldId id="354"/>
            <p14:sldId id="382"/>
            <p14:sldId id="394"/>
            <p14:sldId id="355"/>
            <p14:sldId id="396"/>
            <p14:sldId id="356"/>
            <p14:sldId id="395"/>
            <p14:sldId id="381"/>
            <p14:sldId id="380"/>
            <p14:sldId id="353"/>
            <p14:sldId id="383"/>
            <p14:sldId id="397"/>
            <p14:sldId id="384"/>
            <p14:sldId id="325"/>
            <p14:sldId id="28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61" autoAdjust="0"/>
    <p:restoredTop sz="84764" autoAdjust="0"/>
  </p:normalViewPr>
  <p:slideViewPr>
    <p:cSldViewPr snapToGrid="0" snapToObjects="1">
      <p:cViewPr varScale="1">
        <p:scale>
          <a:sx n="103" d="100"/>
          <a:sy n="103" d="100"/>
        </p:scale>
        <p:origin x="1872"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58" d="100"/>
          <a:sy n="58" d="100"/>
        </p:scale>
        <p:origin x="3024"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55"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 Rezhener" userId="effd85a86cc63183" providerId="LiveId" clId="{8B834D39-FADD-4DCD-B77C-5675FB17A621}"/>
    <pc:docChg chg="undo redo custSel addSld delSld modSld sldOrd modSection">
      <pc:chgData name="Steve Rezhener" userId="effd85a86cc63183" providerId="LiveId" clId="{8B834D39-FADD-4DCD-B77C-5675FB17A621}" dt="2017-09-16T03:34:47.679" v="1615" actId="20577"/>
      <pc:docMkLst>
        <pc:docMk/>
      </pc:docMkLst>
      <pc:sldChg chg="modSp">
        <pc:chgData name="Steve Rezhener" userId="effd85a86cc63183" providerId="LiveId" clId="{8B834D39-FADD-4DCD-B77C-5675FB17A621}" dt="2017-09-13T17:36:48.120" v="0" actId="20577"/>
        <pc:sldMkLst>
          <pc:docMk/>
          <pc:sldMk cId="3260678679" sldId="256"/>
        </pc:sldMkLst>
        <pc:spChg chg="mod">
          <ac:chgData name="Steve Rezhener" userId="effd85a86cc63183" providerId="LiveId" clId="{8B834D39-FADD-4DCD-B77C-5675FB17A621}" dt="2017-09-13T17:36:48.120" v="0" actId="20577"/>
          <ac:spMkLst>
            <pc:docMk/>
            <pc:sldMk cId="3260678679" sldId="256"/>
            <ac:spMk id="3" creationId="{00000000-0000-0000-0000-000000000000}"/>
          </ac:spMkLst>
        </pc:spChg>
      </pc:sldChg>
      <pc:sldChg chg="modSp">
        <pc:chgData name="Steve Rezhener" userId="effd85a86cc63183" providerId="LiveId" clId="{8B834D39-FADD-4DCD-B77C-5675FB17A621}" dt="2017-09-16T03:34:47.679" v="1615" actId="20577"/>
        <pc:sldMkLst>
          <pc:docMk/>
          <pc:sldMk cId="3880213463" sldId="257"/>
        </pc:sldMkLst>
        <pc:spChg chg="mod">
          <ac:chgData name="Steve Rezhener" userId="effd85a86cc63183" providerId="LiveId" clId="{8B834D39-FADD-4DCD-B77C-5675FB17A621}" dt="2017-09-16T03:34:47.679" v="1615" actId="20577"/>
          <ac:spMkLst>
            <pc:docMk/>
            <pc:sldMk cId="3880213463" sldId="257"/>
            <ac:spMk id="18" creationId="{00000000-0000-0000-0000-000000000000}"/>
          </ac:spMkLst>
        </pc:spChg>
      </pc:sldChg>
      <pc:sldChg chg="add del">
        <pc:chgData name="Steve Rezhener" userId="effd85a86cc63183" providerId="LiveId" clId="{8B834D39-FADD-4DCD-B77C-5675FB17A621}" dt="2017-09-13T18:00:12.270" v="375" actId="2696"/>
        <pc:sldMkLst>
          <pc:docMk/>
          <pc:sldMk cId="2025027552" sldId="325"/>
        </pc:sldMkLst>
      </pc:sldChg>
      <pc:sldChg chg="modSp">
        <pc:chgData name="Steve Rezhener" userId="effd85a86cc63183" providerId="LiveId" clId="{8B834D39-FADD-4DCD-B77C-5675FB17A621}" dt="2017-09-15T17:15:11.458" v="1590" actId="15"/>
        <pc:sldMkLst>
          <pc:docMk/>
          <pc:sldMk cId="2563038725" sldId="327"/>
        </pc:sldMkLst>
        <pc:spChg chg="mod">
          <ac:chgData name="Steve Rezhener" userId="effd85a86cc63183" providerId="LiveId" clId="{8B834D39-FADD-4DCD-B77C-5675FB17A621}" dt="2017-09-15T17:15:11.458" v="1590" actId="15"/>
          <ac:spMkLst>
            <pc:docMk/>
            <pc:sldMk cId="2563038725" sldId="327"/>
            <ac:spMk id="19" creationId="{00000000-0000-0000-0000-000000000000}"/>
          </ac:spMkLst>
        </pc:spChg>
      </pc:sldChg>
      <pc:sldChg chg="modSp">
        <pc:chgData name="Steve Rezhener" userId="effd85a86cc63183" providerId="LiveId" clId="{8B834D39-FADD-4DCD-B77C-5675FB17A621}" dt="2017-09-15T06:17:53.067" v="751" actId="27636"/>
        <pc:sldMkLst>
          <pc:docMk/>
          <pc:sldMk cId="3255021641" sldId="328"/>
        </pc:sldMkLst>
        <pc:spChg chg="mod">
          <ac:chgData name="Steve Rezhener" userId="effd85a86cc63183" providerId="LiveId" clId="{8B834D39-FADD-4DCD-B77C-5675FB17A621}" dt="2017-09-15T06:17:53.067" v="751" actId="27636"/>
          <ac:spMkLst>
            <pc:docMk/>
            <pc:sldMk cId="3255021641" sldId="328"/>
            <ac:spMk id="18" creationId="{00000000-0000-0000-0000-000000000000}"/>
          </ac:spMkLst>
        </pc:spChg>
        <pc:spChg chg="mod">
          <ac:chgData name="Steve Rezhener" userId="effd85a86cc63183" providerId="LiveId" clId="{8B834D39-FADD-4DCD-B77C-5675FB17A621}" dt="2017-09-13T17:47:01.257" v="152" actId="20577"/>
          <ac:spMkLst>
            <pc:docMk/>
            <pc:sldMk cId="3255021641" sldId="328"/>
            <ac:spMk id="19" creationId="{00000000-0000-0000-0000-000000000000}"/>
          </ac:spMkLst>
        </pc:spChg>
      </pc:sldChg>
      <pc:sldChg chg="del">
        <pc:chgData name="Steve Rezhener" userId="effd85a86cc63183" providerId="LiveId" clId="{8B834D39-FADD-4DCD-B77C-5675FB17A621}" dt="2017-09-13T18:00:02.035" v="365" actId="2696"/>
        <pc:sldMkLst>
          <pc:docMk/>
          <pc:sldMk cId="1798995416" sldId="330"/>
        </pc:sldMkLst>
      </pc:sldChg>
      <pc:sldChg chg="del">
        <pc:chgData name="Steve Rezhener" userId="effd85a86cc63183" providerId="LiveId" clId="{8B834D39-FADD-4DCD-B77C-5675FB17A621}" dt="2017-09-13T18:00:05.266" v="366" actId="2696"/>
        <pc:sldMkLst>
          <pc:docMk/>
          <pc:sldMk cId="2050590019" sldId="331"/>
        </pc:sldMkLst>
      </pc:sldChg>
      <pc:sldChg chg="del">
        <pc:chgData name="Steve Rezhener" userId="effd85a86cc63183" providerId="LiveId" clId="{8B834D39-FADD-4DCD-B77C-5675FB17A621}" dt="2017-09-13T18:00:06.564" v="367" actId="2696"/>
        <pc:sldMkLst>
          <pc:docMk/>
          <pc:sldMk cId="883675176" sldId="332"/>
        </pc:sldMkLst>
      </pc:sldChg>
      <pc:sldChg chg="del">
        <pc:chgData name="Steve Rezhener" userId="effd85a86cc63183" providerId="LiveId" clId="{8B834D39-FADD-4DCD-B77C-5675FB17A621}" dt="2017-09-13T18:00:07.465" v="368" actId="2696"/>
        <pc:sldMkLst>
          <pc:docMk/>
          <pc:sldMk cId="2357818828" sldId="333"/>
        </pc:sldMkLst>
      </pc:sldChg>
      <pc:sldChg chg="modSp add del">
        <pc:chgData name="Steve Rezhener" userId="effd85a86cc63183" providerId="LiveId" clId="{8B834D39-FADD-4DCD-B77C-5675FB17A621}" dt="2017-09-15T06:17:46.250" v="749" actId="27636"/>
        <pc:sldMkLst>
          <pc:docMk/>
          <pc:sldMk cId="2037637179" sldId="334"/>
        </pc:sldMkLst>
        <pc:spChg chg="mod">
          <ac:chgData name="Steve Rezhener" userId="effd85a86cc63183" providerId="LiveId" clId="{8B834D39-FADD-4DCD-B77C-5675FB17A621}" dt="2017-09-15T06:17:46.250" v="749" actId="27636"/>
          <ac:spMkLst>
            <pc:docMk/>
            <pc:sldMk cId="2037637179" sldId="334"/>
            <ac:spMk id="18" creationId="{00000000-0000-0000-0000-000000000000}"/>
          </ac:spMkLst>
        </pc:spChg>
        <pc:spChg chg="mod">
          <ac:chgData name="Steve Rezhener" userId="effd85a86cc63183" providerId="LiveId" clId="{8B834D39-FADD-4DCD-B77C-5675FB17A621}" dt="2017-09-13T17:52:05.353" v="229" actId="27636"/>
          <ac:spMkLst>
            <pc:docMk/>
            <pc:sldMk cId="2037637179" sldId="334"/>
            <ac:spMk id="19" creationId="{00000000-0000-0000-0000-000000000000}"/>
          </ac:spMkLst>
        </pc:spChg>
      </pc:sldChg>
      <pc:sldChg chg="modSp add del">
        <pc:chgData name="Steve Rezhener" userId="effd85a86cc63183" providerId="LiveId" clId="{8B834D39-FADD-4DCD-B77C-5675FB17A621}" dt="2017-09-15T06:17:33.876" v="745" actId="27636"/>
        <pc:sldMkLst>
          <pc:docMk/>
          <pc:sldMk cId="3594428812" sldId="335"/>
        </pc:sldMkLst>
        <pc:spChg chg="mod">
          <ac:chgData name="Steve Rezhener" userId="effd85a86cc63183" providerId="LiveId" clId="{8B834D39-FADD-4DCD-B77C-5675FB17A621}" dt="2017-09-15T06:14:48.385" v="711" actId="20577"/>
          <ac:spMkLst>
            <pc:docMk/>
            <pc:sldMk cId="3594428812" sldId="335"/>
            <ac:spMk id="10" creationId="{6DC8E316-D8B0-4F5E-8244-644884A0A6BD}"/>
          </ac:spMkLst>
        </pc:spChg>
        <pc:spChg chg="mod">
          <ac:chgData name="Steve Rezhener" userId="effd85a86cc63183" providerId="LiveId" clId="{8B834D39-FADD-4DCD-B77C-5675FB17A621}" dt="2017-09-15T06:17:33.876" v="745" actId="27636"/>
          <ac:spMkLst>
            <pc:docMk/>
            <pc:sldMk cId="3594428812" sldId="335"/>
            <ac:spMk id="18" creationId="{00000000-0000-0000-0000-000000000000}"/>
          </ac:spMkLst>
        </pc:spChg>
      </pc:sldChg>
      <pc:sldChg chg="addSp delSp modSp add del ord">
        <pc:chgData name="Steve Rezhener" userId="effd85a86cc63183" providerId="LiveId" clId="{8B834D39-FADD-4DCD-B77C-5675FB17A621}" dt="2017-09-15T06:17:37.681" v="747" actId="27636"/>
        <pc:sldMkLst>
          <pc:docMk/>
          <pc:sldMk cId="692739304" sldId="336"/>
        </pc:sldMkLst>
        <pc:spChg chg="add del mod">
          <ac:chgData name="Steve Rezhener" userId="effd85a86cc63183" providerId="LiveId" clId="{8B834D39-FADD-4DCD-B77C-5675FB17A621}" dt="2017-09-15T06:11:52.201" v="682" actId="478"/>
          <ac:spMkLst>
            <pc:docMk/>
            <pc:sldMk cId="692739304" sldId="336"/>
            <ac:spMk id="3" creationId="{810025F7-9DEF-421D-BE7C-A9DB77EB5180}"/>
          </ac:spMkLst>
        </pc:spChg>
        <pc:spChg chg="mod">
          <ac:chgData name="Steve Rezhener" userId="effd85a86cc63183" providerId="LiveId" clId="{8B834D39-FADD-4DCD-B77C-5675FB17A621}" dt="2017-09-13T17:58:19.756" v="337" actId="20577"/>
          <ac:spMkLst>
            <pc:docMk/>
            <pc:sldMk cId="692739304" sldId="336"/>
            <ac:spMk id="6" creationId="{FD43D970-FEF7-4E6E-85A7-48BC4CAC640C}"/>
          </ac:spMkLst>
        </pc:spChg>
        <pc:spChg chg="add del mod">
          <ac:chgData name="Steve Rezhener" userId="effd85a86cc63183" providerId="LiveId" clId="{8B834D39-FADD-4DCD-B77C-5675FB17A621}" dt="2017-09-15T06:11:49.032" v="681" actId="27636"/>
          <ac:spMkLst>
            <pc:docMk/>
            <pc:sldMk cId="692739304" sldId="336"/>
            <ac:spMk id="9" creationId="{C5705E03-6A48-4AC4-8352-8CF0817839A5}"/>
          </ac:spMkLst>
        </pc:spChg>
        <pc:spChg chg="add mod">
          <ac:chgData name="Steve Rezhener" userId="effd85a86cc63183" providerId="LiveId" clId="{8B834D39-FADD-4DCD-B77C-5675FB17A621}" dt="2017-09-15T06:17:37.681" v="747" actId="27636"/>
          <ac:spMkLst>
            <pc:docMk/>
            <pc:sldMk cId="692739304" sldId="336"/>
            <ac:spMk id="10" creationId="{6D3CB157-7934-4937-B08A-D1AEA27AFAA0}"/>
          </ac:spMkLst>
        </pc:spChg>
        <pc:spChg chg="del mod">
          <ac:chgData name="Steve Rezhener" userId="effd85a86cc63183" providerId="LiveId" clId="{8B834D39-FADD-4DCD-B77C-5675FB17A621}" dt="2017-09-15T06:11:43.805" v="677" actId="478"/>
          <ac:spMkLst>
            <pc:docMk/>
            <pc:sldMk cId="692739304" sldId="336"/>
            <ac:spMk id="18" creationId="{00000000-0000-0000-0000-000000000000}"/>
          </ac:spMkLst>
        </pc:spChg>
      </pc:sldChg>
      <pc:sldChg chg="del">
        <pc:chgData name="Steve Rezhener" userId="effd85a86cc63183" providerId="LiveId" clId="{8B834D39-FADD-4DCD-B77C-5675FB17A621}" dt="2017-09-13T17:59:58.456" v="363" actId="2696"/>
        <pc:sldMkLst>
          <pc:docMk/>
          <pc:sldMk cId="1786256594" sldId="337"/>
        </pc:sldMkLst>
      </pc:sldChg>
      <pc:sldChg chg="del">
        <pc:chgData name="Steve Rezhener" userId="effd85a86cc63183" providerId="LiveId" clId="{8B834D39-FADD-4DCD-B77C-5675FB17A621}" dt="2017-09-13T18:00:00.256" v="364" actId="2696"/>
        <pc:sldMkLst>
          <pc:docMk/>
          <pc:sldMk cId="4082704602" sldId="338"/>
        </pc:sldMkLst>
      </pc:sldChg>
      <pc:sldChg chg="del">
        <pc:chgData name="Steve Rezhener" userId="effd85a86cc63183" providerId="LiveId" clId="{8B834D39-FADD-4DCD-B77C-5675FB17A621}" dt="2017-09-13T18:00:07.974" v="369" actId="2696"/>
        <pc:sldMkLst>
          <pc:docMk/>
          <pc:sldMk cId="82915892" sldId="339"/>
        </pc:sldMkLst>
      </pc:sldChg>
      <pc:sldChg chg="del">
        <pc:chgData name="Steve Rezhener" userId="effd85a86cc63183" providerId="LiveId" clId="{8B834D39-FADD-4DCD-B77C-5675FB17A621}" dt="2017-09-13T18:00:08.455" v="370" actId="2696"/>
        <pc:sldMkLst>
          <pc:docMk/>
          <pc:sldMk cId="4162453725" sldId="340"/>
        </pc:sldMkLst>
      </pc:sldChg>
      <pc:sldChg chg="del">
        <pc:chgData name="Steve Rezhener" userId="effd85a86cc63183" providerId="LiveId" clId="{8B834D39-FADD-4DCD-B77C-5675FB17A621}" dt="2017-09-13T18:00:08.917" v="371" actId="2696"/>
        <pc:sldMkLst>
          <pc:docMk/>
          <pc:sldMk cId="1758886912" sldId="342"/>
        </pc:sldMkLst>
      </pc:sldChg>
      <pc:sldChg chg="del">
        <pc:chgData name="Steve Rezhener" userId="effd85a86cc63183" providerId="LiveId" clId="{8B834D39-FADD-4DCD-B77C-5675FB17A621}" dt="2017-09-13T18:00:09.328" v="372" actId="2696"/>
        <pc:sldMkLst>
          <pc:docMk/>
          <pc:sldMk cId="3856965415" sldId="343"/>
        </pc:sldMkLst>
      </pc:sldChg>
      <pc:sldChg chg="del">
        <pc:chgData name="Steve Rezhener" userId="effd85a86cc63183" providerId="LiveId" clId="{8B834D39-FADD-4DCD-B77C-5675FB17A621}" dt="2017-09-13T18:00:09.830" v="373" actId="2696"/>
        <pc:sldMkLst>
          <pc:docMk/>
          <pc:sldMk cId="3279744740" sldId="344"/>
        </pc:sldMkLst>
      </pc:sldChg>
      <pc:sldChg chg="modSp add del">
        <pc:chgData name="Steve Rezhener" userId="effd85a86cc63183" providerId="LiveId" clId="{8B834D39-FADD-4DCD-B77C-5675FB17A621}" dt="2017-09-15T06:09:44.249" v="666" actId="2696"/>
        <pc:sldMkLst>
          <pc:docMk/>
          <pc:sldMk cId="3628754291" sldId="345"/>
        </pc:sldMkLst>
        <pc:spChg chg="mod">
          <ac:chgData name="Steve Rezhener" userId="effd85a86cc63183" providerId="LiveId" clId="{8B834D39-FADD-4DCD-B77C-5675FB17A621}" dt="2017-09-15T06:08:59.867" v="663" actId="20577"/>
          <ac:spMkLst>
            <pc:docMk/>
            <pc:sldMk cId="3628754291" sldId="345"/>
            <ac:spMk id="18" creationId="{00000000-0000-0000-0000-000000000000}"/>
          </ac:spMkLst>
        </pc:spChg>
      </pc:sldChg>
      <pc:sldChg chg="modSp add">
        <pc:chgData name="Steve Rezhener" userId="effd85a86cc63183" providerId="LiveId" clId="{8B834D39-FADD-4DCD-B77C-5675FB17A621}" dt="2017-09-15T06:17:29.896" v="743" actId="27636"/>
        <pc:sldMkLst>
          <pc:docMk/>
          <pc:sldMk cId="78606557" sldId="346"/>
        </pc:sldMkLst>
        <pc:spChg chg="mod">
          <ac:chgData name="Steve Rezhener" userId="effd85a86cc63183" providerId="LiveId" clId="{8B834D39-FADD-4DCD-B77C-5675FB17A621}" dt="2017-09-15T06:15:33.127" v="732" actId="20577"/>
          <ac:spMkLst>
            <pc:docMk/>
            <pc:sldMk cId="78606557" sldId="346"/>
            <ac:spMk id="10" creationId="{6DC8E316-D8B0-4F5E-8244-644884A0A6BD}"/>
          </ac:spMkLst>
        </pc:spChg>
        <pc:spChg chg="mod">
          <ac:chgData name="Steve Rezhener" userId="effd85a86cc63183" providerId="LiveId" clId="{8B834D39-FADD-4DCD-B77C-5675FB17A621}" dt="2017-09-15T06:17:29.896" v="743" actId="27636"/>
          <ac:spMkLst>
            <pc:docMk/>
            <pc:sldMk cId="78606557" sldId="346"/>
            <ac:spMk id="18" creationId="{00000000-0000-0000-0000-000000000000}"/>
          </ac:spMkLst>
        </pc:spChg>
      </pc:sldChg>
      <pc:sldChg chg="modSp add del">
        <pc:chgData name="Steve Rezhener" userId="effd85a86cc63183" providerId="LiveId" clId="{8B834D39-FADD-4DCD-B77C-5675FB17A621}" dt="2017-09-13T18:26:02.187" v="501" actId="2696"/>
        <pc:sldMkLst>
          <pc:docMk/>
          <pc:sldMk cId="611650950" sldId="347"/>
        </pc:sldMkLst>
        <pc:spChg chg="mod">
          <ac:chgData name="Steve Rezhener" userId="effd85a86cc63183" providerId="LiveId" clId="{8B834D39-FADD-4DCD-B77C-5675FB17A621}" dt="2017-09-13T18:05:32.361" v="479" actId="20577"/>
          <ac:spMkLst>
            <pc:docMk/>
            <pc:sldMk cId="611650950" sldId="347"/>
            <ac:spMk id="10" creationId="{6DC8E316-D8B0-4F5E-8244-644884A0A6BD}"/>
          </ac:spMkLst>
        </pc:spChg>
        <pc:spChg chg="mod">
          <ac:chgData name="Steve Rezhener" userId="effd85a86cc63183" providerId="LiveId" clId="{8B834D39-FADD-4DCD-B77C-5675FB17A621}" dt="2017-09-13T18:05:56.796" v="490" actId="20577"/>
          <ac:spMkLst>
            <pc:docMk/>
            <pc:sldMk cId="611650950" sldId="347"/>
            <ac:spMk id="18" creationId="{00000000-0000-0000-0000-000000000000}"/>
          </ac:spMkLst>
        </pc:spChg>
      </pc:sldChg>
      <pc:sldChg chg="modSp add">
        <pc:chgData name="Steve Rezhener" userId="effd85a86cc63183" providerId="LiveId" clId="{8B834D39-FADD-4DCD-B77C-5675FB17A621}" dt="2017-09-15T06:31:30.448" v="940" actId="20577"/>
        <pc:sldMkLst>
          <pc:docMk/>
          <pc:sldMk cId="714409859" sldId="348"/>
        </pc:sldMkLst>
        <pc:spChg chg="mod">
          <ac:chgData name="Steve Rezhener" userId="effd85a86cc63183" providerId="LiveId" clId="{8B834D39-FADD-4DCD-B77C-5675FB17A621}" dt="2017-09-15T06:31:30.448" v="940" actId="20577"/>
          <ac:spMkLst>
            <pc:docMk/>
            <pc:sldMk cId="714409859" sldId="348"/>
            <ac:spMk id="10" creationId="{6DC8E316-D8B0-4F5E-8244-644884A0A6BD}"/>
          </ac:spMkLst>
        </pc:spChg>
        <pc:spChg chg="mod">
          <ac:chgData name="Steve Rezhener" userId="effd85a86cc63183" providerId="LiveId" clId="{8B834D39-FADD-4DCD-B77C-5675FB17A621}" dt="2017-09-15T06:19:00.666" v="755" actId="255"/>
          <ac:spMkLst>
            <pc:docMk/>
            <pc:sldMk cId="714409859" sldId="348"/>
            <ac:spMk id="18" creationId="{00000000-0000-0000-0000-000000000000}"/>
          </ac:spMkLst>
        </pc:spChg>
      </pc:sldChg>
      <pc:sldChg chg="modSp add">
        <pc:chgData name="Steve Rezhener" userId="effd85a86cc63183" providerId="LiveId" clId="{8B834D39-FADD-4DCD-B77C-5675FB17A621}" dt="2017-09-15T06:19:28.773" v="756" actId="255"/>
        <pc:sldMkLst>
          <pc:docMk/>
          <pc:sldMk cId="829577020" sldId="349"/>
        </pc:sldMkLst>
        <pc:spChg chg="mod">
          <ac:chgData name="Steve Rezhener" userId="effd85a86cc63183" providerId="LiveId" clId="{8B834D39-FADD-4DCD-B77C-5675FB17A621}" dt="2017-09-13T18:27:14.490" v="528" actId="20577"/>
          <ac:spMkLst>
            <pc:docMk/>
            <pc:sldMk cId="829577020" sldId="349"/>
            <ac:spMk id="10" creationId="{6DC8E316-D8B0-4F5E-8244-644884A0A6BD}"/>
          </ac:spMkLst>
        </pc:spChg>
        <pc:spChg chg="mod">
          <ac:chgData name="Steve Rezhener" userId="effd85a86cc63183" providerId="LiveId" clId="{8B834D39-FADD-4DCD-B77C-5675FB17A621}" dt="2017-09-15T06:19:28.773" v="756" actId="255"/>
          <ac:spMkLst>
            <pc:docMk/>
            <pc:sldMk cId="829577020" sldId="349"/>
            <ac:spMk id="18" creationId="{00000000-0000-0000-0000-000000000000}"/>
          </ac:spMkLst>
        </pc:spChg>
      </pc:sldChg>
      <pc:sldChg chg="modSp add">
        <pc:chgData name="Steve Rezhener" userId="effd85a86cc63183" providerId="LiveId" clId="{8B834D39-FADD-4DCD-B77C-5675FB17A621}" dt="2017-09-15T06:30:20.717" v="908" actId="20577"/>
        <pc:sldMkLst>
          <pc:docMk/>
          <pc:sldMk cId="3028974153" sldId="350"/>
        </pc:sldMkLst>
        <pc:spChg chg="mod">
          <ac:chgData name="Steve Rezhener" userId="effd85a86cc63183" providerId="LiveId" clId="{8B834D39-FADD-4DCD-B77C-5675FB17A621}" dt="2017-09-15T06:30:20.717" v="908" actId="20577"/>
          <ac:spMkLst>
            <pc:docMk/>
            <pc:sldMk cId="3028974153" sldId="350"/>
            <ac:spMk id="10" creationId="{6DC8E316-D8B0-4F5E-8244-644884A0A6BD}"/>
          </ac:spMkLst>
        </pc:spChg>
        <pc:spChg chg="mod">
          <ac:chgData name="Steve Rezhener" userId="effd85a86cc63183" providerId="LiveId" clId="{8B834D39-FADD-4DCD-B77C-5675FB17A621}" dt="2017-09-15T06:19:38.717" v="757" actId="255"/>
          <ac:spMkLst>
            <pc:docMk/>
            <pc:sldMk cId="3028974153" sldId="350"/>
            <ac:spMk id="18" creationId="{00000000-0000-0000-0000-000000000000}"/>
          </ac:spMkLst>
        </pc:spChg>
      </pc:sldChg>
      <pc:sldChg chg="addSp delSp modSp add">
        <pc:chgData name="Steve Rezhener" userId="effd85a86cc63183" providerId="LiveId" clId="{8B834D39-FADD-4DCD-B77C-5675FB17A621}" dt="2017-09-15T06:55:20.307" v="1155" actId="27636"/>
        <pc:sldMkLst>
          <pc:docMk/>
          <pc:sldMk cId="1311181734" sldId="351"/>
        </pc:sldMkLst>
        <pc:spChg chg="add del">
          <ac:chgData name="Steve Rezhener" userId="effd85a86cc63183" providerId="LiveId" clId="{8B834D39-FADD-4DCD-B77C-5675FB17A621}" dt="2017-09-13T18:30:00.802" v="583" actId="1076"/>
          <ac:spMkLst>
            <pc:docMk/>
            <pc:sldMk cId="1311181734" sldId="351"/>
            <ac:spMk id="7" creationId="{49BAE73B-5AF8-471F-A217-B86355EC5F73}"/>
          </ac:spMkLst>
        </pc:spChg>
        <pc:spChg chg="mod">
          <ac:chgData name="Steve Rezhener" userId="effd85a86cc63183" providerId="LiveId" clId="{8B834D39-FADD-4DCD-B77C-5675FB17A621}" dt="2017-09-15T06:55:20.307" v="1155" actId="27636"/>
          <ac:spMkLst>
            <pc:docMk/>
            <pc:sldMk cId="1311181734" sldId="351"/>
            <ac:spMk id="10" creationId="{6DC8E316-D8B0-4F5E-8244-644884A0A6BD}"/>
          </ac:spMkLst>
        </pc:spChg>
        <pc:spChg chg="mod">
          <ac:chgData name="Steve Rezhener" userId="effd85a86cc63183" providerId="LiveId" clId="{8B834D39-FADD-4DCD-B77C-5675FB17A621}" dt="2017-09-15T06:19:53.688" v="758" actId="255"/>
          <ac:spMkLst>
            <pc:docMk/>
            <pc:sldMk cId="1311181734" sldId="351"/>
            <ac:spMk id="18" creationId="{00000000-0000-0000-0000-000000000000}"/>
          </ac:spMkLst>
        </pc:spChg>
      </pc:sldChg>
      <pc:sldChg chg="modSp add">
        <pc:chgData name="Steve Rezhener" userId="effd85a86cc63183" providerId="LiveId" clId="{8B834D39-FADD-4DCD-B77C-5675FB17A621}" dt="2017-09-15T06:55:02.155" v="1127" actId="20577"/>
        <pc:sldMkLst>
          <pc:docMk/>
          <pc:sldMk cId="2244952511" sldId="352"/>
        </pc:sldMkLst>
        <pc:spChg chg="mod">
          <ac:chgData name="Steve Rezhener" userId="effd85a86cc63183" providerId="LiveId" clId="{8B834D39-FADD-4DCD-B77C-5675FB17A621}" dt="2017-09-15T06:55:02.155" v="1127" actId="20577"/>
          <ac:spMkLst>
            <pc:docMk/>
            <pc:sldMk cId="2244952511" sldId="352"/>
            <ac:spMk id="10" creationId="{6DC8E316-D8B0-4F5E-8244-644884A0A6BD}"/>
          </ac:spMkLst>
        </pc:spChg>
        <pc:spChg chg="mod">
          <ac:chgData name="Steve Rezhener" userId="effd85a86cc63183" providerId="LiveId" clId="{8B834D39-FADD-4DCD-B77C-5675FB17A621}" dt="2017-09-15T06:20:04.138" v="759" actId="255"/>
          <ac:spMkLst>
            <pc:docMk/>
            <pc:sldMk cId="2244952511" sldId="352"/>
            <ac:spMk id="18" creationId="{00000000-0000-0000-0000-000000000000}"/>
          </ac:spMkLst>
        </pc:spChg>
      </pc:sldChg>
      <pc:sldChg chg="modSp add">
        <pc:chgData name="Steve Rezhener" userId="effd85a86cc63183" providerId="LiveId" clId="{8B834D39-FADD-4DCD-B77C-5675FB17A621}" dt="2017-09-15T16:55:44.443" v="1320" actId="20577"/>
        <pc:sldMkLst>
          <pc:docMk/>
          <pc:sldMk cId="1742077605" sldId="353"/>
        </pc:sldMkLst>
        <pc:spChg chg="mod">
          <ac:chgData name="Steve Rezhener" userId="effd85a86cc63183" providerId="LiveId" clId="{8B834D39-FADD-4DCD-B77C-5675FB17A621}" dt="2017-09-15T16:55:44.443" v="1320" actId="20577"/>
          <ac:spMkLst>
            <pc:docMk/>
            <pc:sldMk cId="1742077605" sldId="353"/>
            <ac:spMk id="10" creationId="{6DC8E316-D8B0-4F5E-8244-644884A0A6BD}"/>
          </ac:spMkLst>
        </pc:spChg>
        <pc:spChg chg="mod">
          <ac:chgData name="Steve Rezhener" userId="effd85a86cc63183" providerId="LiveId" clId="{8B834D39-FADD-4DCD-B77C-5675FB17A621}" dt="2017-09-13T18:32:17.821" v="608" actId="27636"/>
          <ac:spMkLst>
            <pc:docMk/>
            <pc:sldMk cId="1742077605" sldId="353"/>
            <ac:spMk id="18" creationId="{00000000-0000-0000-0000-000000000000}"/>
          </ac:spMkLst>
        </pc:spChg>
      </pc:sldChg>
      <pc:sldChg chg="addSp modSp add">
        <pc:chgData name="Steve Rezhener" userId="effd85a86cc63183" providerId="LiveId" clId="{8B834D39-FADD-4DCD-B77C-5675FB17A621}" dt="2017-09-13T18:35:42.409" v="649" actId="1076"/>
        <pc:sldMkLst>
          <pc:docMk/>
          <pc:sldMk cId="3428215293" sldId="354"/>
        </pc:sldMkLst>
        <pc:spChg chg="mod">
          <ac:chgData name="Steve Rezhener" userId="effd85a86cc63183" providerId="LiveId" clId="{8B834D39-FADD-4DCD-B77C-5675FB17A621}" dt="2017-09-13T18:33:56.009" v="639" actId="1076"/>
          <ac:spMkLst>
            <pc:docMk/>
            <pc:sldMk cId="3428215293" sldId="354"/>
            <ac:spMk id="10" creationId="{6DC8E316-D8B0-4F5E-8244-644884A0A6BD}"/>
          </ac:spMkLst>
        </pc:spChg>
        <pc:spChg chg="mod">
          <ac:chgData name="Steve Rezhener" userId="effd85a86cc63183" providerId="LiveId" clId="{8B834D39-FADD-4DCD-B77C-5675FB17A621}" dt="2017-09-13T18:33:16.662" v="630" actId="20577"/>
          <ac:spMkLst>
            <pc:docMk/>
            <pc:sldMk cId="3428215293" sldId="354"/>
            <ac:spMk id="18" creationId="{00000000-0000-0000-0000-000000000000}"/>
          </ac:spMkLst>
        </pc:spChg>
        <pc:graphicFrameChg chg="add mod">
          <ac:chgData name="Steve Rezhener" userId="effd85a86cc63183" providerId="LiveId" clId="{8B834D39-FADD-4DCD-B77C-5675FB17A621}" dt="2017-09-13T18:35:42.409" v="649" actId="1076"/>
          <ac:graphicFrameMkLst>
            <pc:docMk/>
            <pc:sldMk cId="3428215293" sldId="354"/>
            <ac:graphicFrameMk id="7" creationId="{1ACA1D5B-353C-427C-B27F-6C0803950B32}"/>
          </ac:graphicFrameMkLst>
        </pc:graphicFrameChg>
      </pc:sldChg>
      <pc:sldChg chg="addSp modSp add">
        <pc:chgData name="Steve Rezhener" userId="effd85a86cc63183" providerId="LiveId" clId="{8B834D39-FADD-4DCD-B77C-5675FB17A621}" dt="2017-09-13T18:35:51.992" v="652" actId="1076"/>
        <pc:sldMkLst>
          <pc:docMk/>
          <pc:sldMk cId="910676482" sldId="355"/>
        </pc:sldMkLst>
        <pc:spChg chg="mod">
          <ac:chgData name="Steve Rezhener" userId="effd85a86cc63183" providerId="LiveId" clId="{8B834D39-FADD-4DCD-B77C-5675FB17A621}" dt="2017-09-13T18:34:07.558" v="643" actId="113"/>
          <ac:spMkLst>
            <pc:docMk/>
            <pc:sldMk cId="910676482" sldId="355"/>
            <ac:spMk id="10" creationId="{6DC8E316-D8B0-4F5E-8244-644884A0A6BD}"/>
          </ac:spMkLst>
        </pc:spChg>
        <pc:graphicFrameChg chg="add mod">
          <ac:chgData name="Steve Rezhener" userId="effd85a86cc63183" providerId="LiveId" clId="{8B834D39-FADD-4DCD-B77C-5675FB17A621}" dt="2017-09-13T18:35:51.992" v="652" actId="1076"/>
          <ac:graphicFrameMkLst>
            <pc:docMk/>
            <pc:sldMk cId="910676482" sldId="355"/>
            <ac:graphicFrameMk id="7" creationId="{76C83DD5-042E-4455-A18C-1BF30758B8C9}"/>
          </ac:graphicFrameMkLst>
        </pc:graphicFrameChg>
      </pc:sldChg>
      <pc:sldChg chg="addSp modSp add">
        <pc:chgData name="Steve Rezhener" userId="effd85a86cc63183" providerId="LiveId" clId="{8B834D39-FADD-4DCD-B77C-5675FB17A621}" dt="2017-09-13T18:36:18.407" v="655" actId="1076"/>
        <pc:sldMkLst>
          <pc:docMk/>
          <pc:sldMk cId="2751983527" sldId="356"/>
        </pc:sldMkLst>
        <pc:spChg chg="mod">
          <ac:chgData name="Steve Rezhener" userId="effd85a86cc63183" providerId="LiveId" clId="{8B834D39-FADD-4DCD-B77C-5675FB17A621}" dt="2017-09-13T18:34:12.728" v="645" actId="113"/>
          <ac:spMkLst>
            <pc:docMk/>
            <pc:sldMk cId="2751983527" sldId="356"/>
            <ac:spMk id="10" creationId="{6DC8E316-D8B0-4F5E-8244-644884A0A6BD}"/>
          </ac:spMkLst>
        </pc:spChg>
        <pc:graphicFrameChg chg="add mod">
          <ac:chgData name="Steve Rezhener" userId="effd85a86cc63183" providerId="LiveId" clId="{8B834D39-FADD-4DCD-B77C-5675FB17A621}" dt="2017-09-13T18:36:18.407" v="655" actId="1076"/>
          <ac:graphicFrameMkLst>
            <pc:docMk/>
            <pc:sldMk cId="2751983527" sldId="356"/>
            <ac:graphicFrameMk id="7" creationId="{CA637BB3-3C13-4DAC-8311-1C176839F9ED}"/>
          </ac:graphicFrameMkLst>
        </pc:graphicFrameChg>
      </pc:sldChg>
      <pc:sldChg chg="modSp add">
        <pc:chgData name="Steve Rezhener" userId="effd85a86cc63183" providerId="LiveId" clId="{8B834D39-FADD-4DCD-B77C-5675FB17A621}" dt="2017-09-15T17:12:56.313" v="1579" actId="15"/>
        <pc:sldMkLst>
          <pc:docMk/>
          <pc:sldMk cId="3155327606" sldId="357"/>
        </pc:sldMkLst>
        <pc:spChg chg="mod">
          <ac:chgData name="Steve Rezhener" userId="effd85a86cc63183" providerId="LiveId" clId="{8B834D39-FADD-4DCD-B77C-5675FB17A621}" dt="2017-09-15T17:12:56.313" v="1579" actId="15"/>
          <ac:spMkLst>
            <pc:docMk/>
            <pc:sldMk cId="3155327606" sldId="357"/>
            <ac:spMk id="10" creationId="{6DC8E316-D8B0-4F5E-8244-644884A0A6BD}"/>
          </ac:spMkLst>
        </pc:spChg>
        <pc:spChg chg="mod">
          <ac:chgData name="Steve Rezhener" userId="effd85a86cc63183" providerId="LiveId" clId="{8B834D39-FADD-4DCD-B77C-5675FB17A621}" dt="2017-09-15T16:58:32.904" v="1374" actId="20577"/>
          <ac:spMkLst>
            <pc:docMk/>
            <pc:sldMk cId="3155327606" sldId="357"/>
            <ac:spMk id="18" creationId="{00000000-0000-0000-0000-000000000000}"/>
          </ac:spMkLst>
        </pc:spChg>
      </pc:sldChg>
      <pc:sldChg chg="modSp add ord">
        <pc:chgData name="Steve Rezhener" userId="effd85a86cc63183" providerId="LiveId" clId="{8B834D39-FADD-4DCD-B77C-5675FB17A621}" dt="2017-09-15T17:13:55.573" v="1580" actId="15"/>
        <pc:sldMkLst>
          <pc:docMk/>
          <pc:sldMk cId="2290139661" sldId="358"/>
        </pc:sldMkLst>
        <pc:spChg chg="mod">
          <ac:chgData name="Steve Rezhener" userId="effd85a86cc63183" providerId="LiveId" clId="{8B834D39-FADD-4DCD-B77C-5675FB17A621}" dt="2017-09-15T17:13:55.573" v="1580" actId="15"/>
          <ac:spMkLst>
            <pc:docMk/>
            <pc:sldMk cId="2290139661" sldId="358"/>
            <ac:spMk id="10" creationId="{6DC8E316-D8B0-4F5E-8244-644884A0A6BD}"/>
          </ac:spMkLst>
        </pc:spChg>
        <pc:spChg chg="mod">
          <ac:chgData name="Steve Rezhener" userId="effd85a86cc63183" providerId="LiveId" clId="{8B834D39-FADD-4DCD-B77C-5675FB17A621}" dt="2017-09-15T17:05:08.640" v="1527" actId="20577"/>
          <ac:spMkLst>
            <pc:docMk/>
            <pc:sldMk cId="2290139661" sldId="358"/>
            <ac:spMk id="18" creationId="{00000000-0000-0000-0000-000000000000}"/>
          </ac:spMkLst>
        </pc:spChg>
      </pc:sldChg>
    </pc:docChg>
  </pc:docChgLst>
  <pc:docChgLst>
    <pc:chgData name="Steve Rezhener" userId="effd85a86cc63183" providerId="LiveId" clId="{F2EBA9CE-BAF6-4ACC-AD65-FFD7D2D315F3}"/>
    <pc:docChg chg="custSel modSld">
      <pc:chgData name="Steve Rezhener" userId="effd85a86cc63183" providerId="LiveId" clId="{F2EBA9CE-BAF6-4ACC-AD65-FFD7D2D315F3}" dt="2017-09-13T16:17:12.982" v="34" actId="27636"/>
      <pc:docMkLst>
        <pc:docMk/>
      </pc:docMkLst>
      <pc:sldChg chg="modSp">
        <pc:chgData name="Steve Rezhener" userId="effd85a86cc63183" providerId="LiveId" clId="{F2EBA9CE-BAF6-4ACC-AD65-FFD7D2D315F3}" dt="2017-09-13T16:17:12.982" v="34" actId="27636"/>
        <pc:sldMkLst>
          <pc:docMk/>
          <pc:sldMk cId="3260678679" sldId="256"/>
        </pc:sldMkLst>
        <pc:spChg chg="mod">
          <ac:chgData name="Steve Rezhener" userId="effd85a86cc63183" providerId="LiveId" clId="{F2EBA9CE-BAF6-4ACC-AD65-FFD7D2D315F3}" dt="2017-09-13T16:17:12.982" v="34" actId="27636"/>
          <ac:spMkLst>
            <pc:docMk/>
            <pc:sldMk cId="3260678679" sldId="256"/>
            <ac:spMk id="3" creationId="{00000000-0000-0000-0000-000000000000}"/>
          </ac:spMkLst>
        </pc:spChg>
      </pc:sldChg>
      <pc:sldChg chg="modSp">
        <pc:chgData name="Steve Rezhener" userId="effd85a86cc63183" providerId="LiveId" clId="{F2EBA9CE-BAF6-4ACC-AD65-FFD7D2D315F3}" dt="2017-09-12T20:23:07.417" v="0" actId="6549"/>
        <pc:sldMkLst>
          <pc:docMk/>
          <pc:sldMk cId="2563038725" sldId="327"/>
        </pc:sldMkLst>
        <pc:spChg chg="mod">
          <ac:chgData name="Steve Rezhener" userId="effd85a86cc63183" providerId="LiveId" clId="{F2EBA9CE-BAF6-4ACC-AD65-FFD7D2D315F3}" dt="2017-09-12T20:23:07.417" v="0" actId="6549"/>
          <ac:spMkLst>
            <pc:docMk/>
            <pc:sldMk cId="2563038725" sldId="327"/>
            <ac:spMk id="19" creationId="{00000000-0000-0000-0000-000000000000}"/>
          </ac:spMkLst>
        </pc:spChg>
      </pc:sldChg>
    </pc:docChg>
  </pc:docChgLst>
  <pc:docChgLst>
    <pc:chgData name="Steve Rezhener" userId="effd85a86cc63183" providerId="LiveId" clId="{DEDC1992-D0E8-4E00-9099-5766451B8351}"/>
    <pc:docChg chg="undo redo custSel addSld delSld modSld sldOrd modSection">
      <pc:chgData name="Steve Rezhener" userId="effd85a86cc63183" providerId="LiveId" clId="{DEDC1992-D0E8-4E00-9099-5766451B8351}" dt="2017-09-23T18:06:10.964" v="3150"/>
      <pc:docMkLst>
        <pc:docMk/>
      </pc:docMkLst>
      <pc:sldChg chg="modSp">
        <pc:chgData name="Steve Rezhener" userId="effd85a86cc63183" providerId="LiveId" clId="{DEDC1992-D0E8-4E00-9099-5766451B8351}" dt="2017-09-22T01:59:08.970" v="1" actId="27636"/>
        <pc:sldMkLst>
          <pc:docMk/>
          <pc:sldMk cId="3260678679" sldId="256"/>
        </pc:sldMkLst>
        <pc:spChg chg="mod">
          <ac:chgData name="Steve Rezhener" userId="effd85a86cc63183" providerId="LiveId" clId="{DEDC1992-D0E8-4E00-9099-5766451B8351}" dt="2017-09-22T01:59:08.970" v="1" actId="27636"/>
          <ac:spMkLst>
            <pc:docMk/>
            <pc:sldMk cId="3260678679" sldId="256"/>
            <ac:spMk id="3" creationId="{00000000-0000-0000-0000-000000000000}"/>
          </ac:spMkLst>
        </pc:spChg>
      </pc:sldChg>
      <pc:sldChg chg="modSp">
        <pc:chgData name="Steve Rezhener" userId="effd85a86cc63183" providerId="LiveId" clId="{DEDC1992-D0E8-4E00-9099-5766451B8351}" dt="2017-09-22T02:00:54.951" v="18" actId="1076"/>
        <pc:sldMkLst>
          <pc:docMk/>
          <pc:sldMk cId="3880213463" sldId="257"/>
        </pc:sldMkLst>
        <pc:spChg chg="mod">
          <ac:chgData name="Steve Rezhener" userId="effd85a86cc63183" providerId="LiveId" clId="{DEDC1992-D0E8-4E00-9099-5766451B8351}" dt="2017-09-22T02:00:54.951" v="18" actId="1076"/>
          <ac:spMkLst>
            <pc:docMk/>
            <pc:sldMk cId="3880213463" sldId="257"/>
            <ac:spMk id="5" creationId="{00000000-0000-0000-0000-000000000000}"/>
          </ac:spMkLst>
        </pc:spChg>
        <pc:spChg chg="mod">
          <ac:chgData name="Steve Rezhener" userId="effd85a86cc63183" providerId="LiveId" clId="{DEDC1992-D0E8-4E00-9099-5766451B8351}" dt="2017-09-22T01:59:21.231" v="17" actId="20577"/>
          <ac:spMkLst>
            <pc:docMk/>
            <pc:sldMk cId="3880213463" sldId="257"/>
            <ac:spMk id="18" creationId="{00000000-0000-0000-0000-000000000000}"/>
          </ac:spMkLst>
        </pc:spChg>
      </pc:sldChg>
      <pc:sldChg chg="modSp">
        <pc:chgData name="Steve Rezhener" userId="effd85a86cc63183" providerId="LiveId" clId="{DEDC1992-D0E8-4E00-9099-5766451B8351}" dt="2017-09-22T02:00:54.951" v="18" actId="1076"/>
        <pc:sldMkLst>
          <pc:docMk/>
          <pc:sldMk cId="304062167" sldId="284"/>
        </pc:sldMkLst>
        <pc:spChg chg="mod">
          <ac:chgData name="Steve Rezhener" userId="effd85a86cc63183" providerId="LiveId" clId="{DEDC1992-D0E8-4E00-9099-5766451B8351}" dt="2017-09-22T02:00:54.951" v="18" actId="1076"/>
          <ac:spMkLst>
            <pc:docMk/>
            <pc:sldMk cId="304062167" sldId="284"/>
            <ac:spMk id="5" creationId="{00000000-0000-0000-0000-000000000000}"/>
          </ac:spMkLst>
        </pc:spChg>
      </pc:sldChg>
      <pc:sldChg chg="modSp del ord">
        <pc:chgData name="Steve Rezhener" userId="effd85a86cc63183" providerId="LiveId" clId="{DEDC1992-D0E8-4E00-9099-5766451B8351}" dt="2017-09-22T02:01:16.707" v="21" actId="2696"/>
        <pc:sldMkLst>
          <pc:docMk/>
          <pc:sldMk cId="158830425" sldId="322"/>
        </pc:sldMkLst>
        <pc:spChg chg="mod">
          <ac:chgData name="Steve Rezhener" userId="effd85a86cc63183" providerId="LiveId" clId="{DEDC1992-D0E8-4E00-9099-5766451B8351}" dt="2017-09-22T02:00:54.951" v="18" actId="2696"/>
          <ac:spMkLst>
            <pc:docMk/>
            <pc:sldMk cId="158830425" sldId="322"/>
            <ac:spMk id="4" creationId="{00000000-0000-0000-0000-000000000000}"/>
          </ac:spMkLst>
        </pc:spChg>
      </pc:sldChg>
      <pc:sldChg chg="modSp del">
        <pc:chgData name="Steve Rezhener" userId="effd85a86cc63183" providerId="LiveId" clId="{DEDC1992-D0E8-4E00-9099-5766451B8351}" dt="2017-09-22T02:01:36.183" v="26" actId="2696"/>
        <pc:sldMkLst>
          <pc:docMk/>
          <pc:sldMk cId="2622658907" sldId="323"/>
        </pc:sldMkLst>
        <pc:spChg chg="mod">
          <ac:chgData name="Steve Rezhener" userId="effd85a86cc63183" providerId="LiveId" clId="{DEDC1992-D0E8-4E00-9099-5766451B8351}" dt="2017-09-22T02:00:54.951" v="18" actId="2696"/>
          <ac:spMkLst>
            <pc:docMk/>
            <pc:sldMk cId="2622658907" sldId="323"/>
            <ac:spMk id="4" creationId="{00000000-0000-0000-0000-000000000000}"/>
          </ac:spMkLst>
        </pc:spChg>
        <pc:spChg chg="mod">
          <ac:chgData name="Steve Rezhener" userId="effd85a86cc63183" providerId="LiveId" clId="{DEDC1992-D0E8-4E00-9099-5766451B8351}" dt="2017-09-22T02:01:26.965" v="25" actId="6549"/>
          <ac:spMkLst>
            <pc:docMk/>
            <pc:sldMk cId="2622658907" sldId="323"/>
            <ac:spMk id="6" creationId="{00000000-0000-0000-0000-000000000000}"/>
          </ac:spMkLst>
        </pc:spChg>
      </pc:sldChg>
      <pc:sldChg chg="modSp del">
        <pc:chgData name="Steve Rezhener" userId="effd85a86cc63183" providerId="LiveId" clId="{DEDC1992-D0E8-4E00-9099-5766451B8351}" dt="2017-09-22T02:01:02.215" v="19" actId="2696"/>
        <pc:sldMkLst>
          <pc:docMk/>
          <pc:sldMk cId="3673902940" sldId="324"/>
        </pc:sldMkLst>
        <pc:spChg chg="mod">
          <ac:chgData name="Steve Rezhener" userId="effd85a86cc63183" providerId="LiveId" clId="{DEDC1992-D0E8-4E00-9099-5766451B8351}" dt="2017-09-22T02:00:54.951" v="18" actId="2696"/>
          <ac:spMkLst>
            <pc:docMk/>
            <pc:sldMk cId="3673902940" sldId="324"/>
            <ac:spMk id="4" creationId="{00000000-0000-0000-0000-000000000000}"/>
          </ac:spMkLst>
        </pc:spChg>
      </pc:sldChg>
      <pc:sldChg chg="modSp">
        <pc:chgData name="Steve Rezhener" userId="effd85a86cc63183" providerId="LiveId" clId="{DEDC1992-D0E8-4E00-9099-5766451B8351}" dt="2017-09-22T02:00:54.951" v="18" actId="1076"/>
        <pc:sldMkLst>
          <pc:docMk/>
          <pc:sldMk cId="2025027552" sldId="325"/>
        </pc:sldMkLst>
        <pc:spChg chg="mod">
          <ac:chgData name="Steve Rezhener" userId="effd85a86cc63183" providerId="LiveId" clId="{DEDC1992-D0E8-4E00-9099-5766451B8351}" dt="2017-09-22T02:00:54.951" v="18" actId="1076"/>
          <ac:spMkLst>
            <pc:docMk/>
            <pc:sldMk cId="2025027552" sldId="325"/>
            <ac:spMk id="5" creationId="{00000000-0000-0000-0000-000000000000}"/>
          </ac:spMkLst>
        </pc:spChg>
      </pc:sldChg>
      <pc:sldChg chg="modSp ord">
        <pc:chgData name="Steve Rezhener" userId="effd85a86cc63183" providerId="LiveId" clId="{DEDC1992-D0E8-4E00-9099-5766451B8351}" dt="2017-09-23T07:19:05.689" v="2712" actId="255"/>
        <pc:sldMkLst>
          <pc:docMk/>
          <pc:sldMk cId="2563038725" sldId="327"/>
        </pc:sldMkLst>
        <pc:spChg chg="mod">
          <ac:chgData name="Steve Rezhener" userId="effd85a86cc63183" providerId="LiveId" clId="{DEDC1992-D0E8-4E00-9099-5766451B8351}" dt="2017-09-22T02:00:54.951" v="18" actId="20577"/>
          <ac:spMkLst>
            <pc:docMk/>
            <pc:sldMk cId="2563038725" sldId="327"/>
            <ac:spMk id="5" creationId="{00000000-0000-0000-0000-000000000000}"/>
          </ac:spMkLst>
        </pc:spChg>
        <pc:spChg chg="mod">
          <ac:chgData name="Steve Rezhener" userId="effd85a86cc63183" providerId="LiveId" clId="{DEDC1992-D0E8-4E00-9099-5766451B8351}" dt="2017-09-22T02:07:31.297" v="209" actId="27636"/>
          <ac:spMkLst>
            <pc:docMk/>
            <pc:sldMk cId="2563038725" sldId="327"/>
            <ac:spMk id="18" creationId="{00000000-0000-0000-0000-000000000000}"/>
          </ac:spMkLst>
        </pc:spChg>
        <pc:spChg chg="mod">
          <ac:chgData name="Steve Rezhener" userId="effd85a86cc63183" providerId="LiveId" clId="{DEDC1992-D0E8-4E00-9099-5766451B8351}" dt="2017-09-23T07:19:05.689" v="2712" actId="255"/>
          <ac:spMkLst>
            <pc:docMk/>
            <pc:sldMk cId="2563038725" sldId="327"/>
            <ac:spMk id="19" creationId="{00000000-0000-0000-0000-000000000000}"/>
          </ac:spMkLst>
        </pc:spChg>
      </pc:sldChg>
      <pc:sldChg chg="modSp del">
        <pc:chgData name="Steve Rezhener" userId="effd85a86cc63183" providerId="LiveId" clId="{DEDC1992-D0E8-4E00-9099-5766451B8351}" dt="2017-09-22T02:38:04.623" v="580" actId="2696"/>
        <pc:sldMkLst>
          <pc:docMk/>
          <pc:sldMk cId="3255021641" sldId="328"/>
        </pc:sldMkLst>
        <pc:spChg chg="mod">
          <ac:chgData name="Steve Rezhener" userId="effd85a86cc63183" providerId="LiveId" clId="{DEDC1992-D0E8-4E00-9099-5766451B8351}" dt="2017-09-22T02:00:54.951" v="18" actId="2696"/>
          <ac:spMkLst>
            <pc:docMk/>
            <pc:sldMk cId="3255021641" sldId="328"/>
            <ac:spMk id="5" creationId="{00000000-0000-0000-0000-000000000000}"/>
          </ac:spMkLst>
        </pc:spChg>
      </pc:sldChg>
      <pc:sldChg chg="modSp del">
        <pc:chgData name="Steve Rezhener" userId="effd85a86cc63183" providerId="LiveId" clId="{DEDC1992-D0E8-4E00-9099-5766451B8351}" dt="2017-09-22T02:33:24.402" v="434" actId="2696"/>
        <pc:sldMkLst>
          <pc:docMk/>
          <pc:sldMk cId="2037637179" sldId="334"/>
        </pc:sldMkLst>
        <pc:spChg chg="mod">
          <ac:chgData name="Steve Rezhener" userId="effd85a86cc63183" providerId="LiveId" clId="{DEDC1992-D0E8-4E00-9099-5766451B8351}" dt="2017-09-22T02:00:54.951" v="18" actId="2696"/>
          <ac:spMkLst>
            <pc:docMk/>
            <pc:sldMk cId="2037637179" sldId="334"/>
            <ac:spMk id="5" creationId="{00000000-0000-0000-0000-000000000000}"/>
          </ac:spMkLst>
        </pc:spChg>
      </pc:sldChg>
      <pc:sldChg chg="modSp del">
        <pc:chgData name="Steve Rezhener" userId="effd85a86cc63183" providerId="LiveId" clId="{DEDC1992-D0E8-4E00-9099-5766451B8351}" dt="2017-09-22T02:38:07.968" v="581" actId="2696"/>
        <pc:sldMkLst>
          <pc:docMk/>
          <pc:sldMk cId="3594428812" sldId="335"/>
        </pc:sldMkLst>
        <pc:spChg chg="mod">
          <ac:chgData name="Steve Rezhener" userId="effd85a86cc63183" providerId="LiveId" clId="{DEDC1992-D0E8-4E00-9099-5766451B8351}" dt="2017-09-22T02:00:54.951" v="18" actId="2696"/>
          <ac:spMkLst>
            <pc:docMk/>
            <pc:sldMk cId="3594428812" sldId="335"/>
            <ac:spMk id="5" creationId="{00000000-0000-0000-0000-000000000000}"/>
          </ac:spMkLst>
        </pc:spChg>
      </pc:sldChg>
      <pc:sldChg chg="modSp del">
        <pc:chgData name="Steve Rezhener" userId="effd85a86cc63183" providerId="LiveId" clId="{DEDC1992-D0E8-4E00-9099-5766451B8351}" dt="2017-09-22T02:33:30.546" v="435" actId="2696"/>
        <pc:sldMkLst>
          <pc:docMk/>
          <pc:sldMk cId="692739304" sldId="336"/>
        </pc:sldMkLst>
        <pc:spChg chg="mod">
          <ac:chgData name="Steve Rezhener" userId="effd85a86cc63183" providerId="LiveId" clId="{DEDC1992-D0E8-4E00-9099-5766451B8351}" dt="2017-09-22T02:00:54.951" v="18" actId="2696"/>
          <ac:spMkLst>
            <pc:docMk/>
            <pc:sldMk cId="692739304" sldId="336"/>
            <ac:spMk id="5" creationId="{00000000-0000-0000-0000-000000000000}"/>
          </ac:spMkLst>
        </pc:spChg>
      </pc:sldChg>
      <pc:sldChg chg="modSp del">
        <pc:chgData name="Steve Rezhener" userId="effd85a86cc63183" providerId="LiveId" clId="{DEDC1992-D0E8-4E00-9099-5766451B8351}" dt="2017-09-22T02:40:44.219" v="613" actId="2696"/>
        <pc:sldMkLst>
          <pc:docMk/>
          <pc:sldMk cId="78606557" sldId="346"/>
        </pc:sldMkLst>
        <pc:spChg chg="mod">
          <ac:chgData name="Steve Rezhener" userId="effd85a86cc63183" providerId="LiveId" clId="{DEDC1992-D0E8-4E00-9099-5766451B8351}" dt="2017-09-22T02:00:54.951" v="18" actId="2696"/>
          <ac:spMkLst>
            <pc:docMk/>
            <pc:sldMk cId="78606557" sldId="346"/>
            <ac:spMk id="5" creationId="{00000000-0000-0000-0000-000000000000}"/>
          </ac:spMkLst>
        </pc:spChg>
        <pc:spChg chg="mod">
          <ac:chgData name="Steve Rezhener" userId="effd85a86cc63183" providerId="LiveId" clId="{DEDC1992-D0E8-4E00-9099-5766451B8351}" dt="2017-09-22T02:38:23.507" v="585" actId="6549"/>
          <ac:spMkLst>
            <pc:docMk/>
            <pc:sldMk cId="78606557" sldId="346"/>
            <ac:spMk id="10" creationId="{6DC8E316-D8B0-4F5E-8244-644884A0A6BD}"/>
          </ac:spMkLst>
        </pc:spChg>
      </pc:sldChg>
      <pc:sldChg chg="modSp del">
        <pc:chgData name="Steve Rezhener" userId="effd85a86cc63183" providerId="LiveId" clId="{DEDC1992-D0E8-4E00-9099-5766451B8351}" dt="2017-09-22T02:49:24.460" v="877" actId="2696"/>
        <pc:sldMkLst>
          <pc:docMk/>
          <pc:sldMk cId="714409859" sldId="348"/>
        </pc:sldMkLst>
        <pc:spChg chg="mod">
          <ac:chgData name="Steve Rezhener" userId="effd85a86cc63183" providerId="LiveId" clId="{DEDC1992-D0E8-4E00-9099-5766451B8351}" dt="2017-09-22T02:00:54.951" v="18" actId="2696"/>
          <ac:spMkLst>
            <pc:docMk/>
            <pc:sldMk cId="714409859" sldId="348"/>
            <ac:spMk id="5" creationId="{00000000-0000-0000-0000-000000000000}"/>
          </ac:spMkLst>
        </pc:spChg>
      </pc:sldChg>
      <pc:sldChg chg="modSp del">
        <pc:chgData name="Steve Rezhener" userId="effd85a86cc63183" providerId="LiveId" clId="{DEDC1992-D0E8-4E00-9099-5766451B8351}" dt="2017-09-22T02:51:09.509" v="955" actId="2696"/>
        <pc:sldMkLst>
          <pc:docMk/>
          <pc:sldMk cId="829577020" sldId="349"/>
        </pc:sldMkLst>
        <pc:spChg chg="mod">
          <ac:chgData name="Steve Rezhener" userId="effd85a86cc63183" providerId="LiveId" clId="{DEDC1992-D0E8-4E00-9099-5766451B8351}" dt="2017-09-22T02:00:54.951" v="18" actId="2696"/>
          <ac:spMkLst>
            <pc:docMk/>
            <pc:sldMk cId="829577020" sldId="349"/>
            <ac:spMk id="5" creationId="{00000000-0000-0000-0000-000000000000}"/>
          </ac:spMkLst>
        </pc:spChg>
      </pc:sldChg>
      <pc:sldChg chg="modSp del">
        <pc:chgData name="Steve Rezhener" userId="effd85a86cc63183" providerId="LiveId" clId="{DEDC1992-D0E8-4E00-9099-5766451B8351}" dt="2017-09-22T02:51:14.247" v="956" actId="2696"/>
        <pc:sldMkLst>
          <pc:docMk/>
          <pc:sldMk cId="3028974153" sldId="350"/>
        </pc:sldMkLst>
        <pc:spChg chg="mod">
          <ac:chgData name="Steve Rezhener" userId="effd85a86cc63183" providerId="LiveId" clId="{DEDC1992-D0E8-4E00-9099-5766451B8351}" dt="2017-09-22T02:00:54.951" v="18" actId="2696"/>
          <ac:spMkLst>
            <pc:docMk/>
            <pc:sldMk cId="3028974153" sldId="350"/>
            <ac:spMk id="5" creationId="{00000000-0000-0000-0000-000000000000}"/>
          </ac:spMkLst>
        </pc:spChg>
      </pc:sldChg>
      <pc:sldChg chg="modSp del ord">
        <pc:chgData name="Steve Rezhener" userId="effd85a86cc63183" providerId="LiveId" clId="{DEDC1992-D0E8-4E00-9099-5766451B8351}" dt="2017-09-22T02:52:15.863" v="958" actId="2696"/>
        <pc:sldMkLst>
          <pc:docMk/>
          <pc:sldMk cId="1311181734" sldId="351"/>
        </pc:sldMkLst>
        <pc:spChg chg="mod">
          <ac:chgData name="Steve Rezhener" userId="effd85a86cc63183" providerId="LiveId" clId="{DEDC1992-D0E8-4E00-9099-5766451B8351}" dt="2017-09-22T02:00:54.951" v="18" actId="2696"/>
          <ac:spMkLst>
            <pc:docMk/>
            <pc:sldMk cId="1311181734" sldId="351"/>
            <ac:spMk id="5" creationId="{00000000-0000-0000-0000-000000000000}"/>
          </ac:spMkLst>
        </pc:spChg>
      </pc:sldChg>
      <pc:sldChg chg="modSp ord">
        <pc:chgData name="Steve Rezhener" userId="effd85a86cc63183" providerId="LiveId" clId="{DEDC1992-D0E8-4E00-9099-5766451B8351}" dt="2017-09-22T02:53:46.794" v="1010" actId="27636"/>
        <pc:sldMkLst>
          <pc:docMk/>
          <pc:sldMk cId="2244952511" sldId="352"/>
        </pc:sldMkLst>
        <pc:spChg chg="mod">
          <ac:chgData name="Steve Rezhener" userId="effd85a86cc63183" providerId="LiveId" clId="{DEDC1992-D0E8-4E00-9099-5766451B8351}" dt="2017-09-22T02:00:54.951" v="18" actId="27636"/>
          <ac:spMkLst>
            <pc:docMk/>
            <pc:sldMk cId="2244952511" sldId="352"/>
            <ac:spMk id="5" creationId="{00000000-0000-0000-0000-000000000000}"/>
          </ac:spMkLst>
        </pc:spChg>
        <pc:spChg chg="mod">
          <ac:chgData name="Steve Rezhener" userId="effd85a86cc63183" providerId="LiveId" clId="{DEDC1992-D0E8-4E00-9099-5766451B8351}" dt="2017-09-22T02:53:46.794" v="1010" actId="27636"/>
          <ac:spMkLst>
            <pc:docMk/>
            <pc:sldMk cId="2244952511" sldId="352"/>
            <ac:spMk id="10" creationId="{6DC8E316-D8B0-4F5E-8244-644884A0A6BD}"/>
          </ac:spMkLst>
        </pc:spChg>
        <pc:spChg chg="mod">
          <ac:chgData name="Steve Rezhener" userId="effd85a86cc63183" providerId="LiveId" clId="{DEDC1992-D0E8-4E00-9099-5766451B8351}" dt="2017-09-22T02:52:57.226" v="971" actId="27636"/>
          <ac:spMkLst>
            <pc:docMk/>
            <pc:sldMk cId="2244952511" sldId="352"/>
            <ac:spMk id="18" creationId="{00000000-0000-0000-0000-000000000000}"/>
          </ac:spMkLst>
        </pc:spChg>
      </pc:sldChg>
      <pc:sldChg chg="modSp ord">
        <pc:chgData name="Steve Rezhener" userId="effd85a86cc63183" providerId="LiveId" clId="{DEDC1992-D0E8-4E00-9099-5766451B8351}" dt="2017-09-23T07:47:52.456" v="2982" actId="1076"/>
        <pc:sldMkLst>
          <pc:docMk/>
          <pc:sldMk cId="1742077605" sldId="353"/>
        </pc:sldMkLst>
        <pc:spChg chg="mod">
          <ac:chgData name="Steve Rezhener" userId="effd85a86cc63183" providerId="LiveId" clId="{DEDC1992-D0E8-4E00-9099-5766451B8351}" dt="2017-09-22T02:00:54.951" v="18" actId="6549"/>
          <ac:spMkLst>
            <pc:docMk/>
            <pc:sldMk cId="1742077605" sldId="353"/>
            <ac:spMk id="5" creationId="{00000000-0000-0000-0000-000000000000}"/>
          </ac:spMkLst>
        </pc:spChg>
        <pc:spChg chg="mod">
          <ac:chgData name="Steve Rezhener" userId="effd85a86cc63183" providerId="LiveId" clId="{DEDC1992-D0E8-4E00-9099-5766451B8351}" dt="2017-09-23T07:47:52.456" v="2982" actId="1076"/>
          <ac:spMkLst>
            <pc:docMk/>
            <pc:sldMk cId="1742077605" sldId="353"/>
            <ac:spMk id="10" creationId="{6DC8E316-D8B0-4F5E-8244-644884A0A6BD}"/>
          </ac:spMkLst>
        </pc:spChg>
        <pc:spChg chg="mod">
          <ac:chgData name="Steve Rezhener" userId="effd85a86cc63183" providerId="LiveId" clId="{DEDC1992-D0E8-4E00-9099-5766451B8351}" dt="2017-09-22T02:59:15.927" v="1240" actId="6549"/>
          <ac:spMkLst>
            <pc:docMk/>
            <pc:sldMk cId="1742077605" sldId="353"/>
            <ac:spMk id="18" creationId="{00000000-0000-0000-0000-000000000000}"/>
          </ac:spMkLst>
        </pc:spChg>
      </pc:sldChg>
      <pc:sldChg chg="delSp modSp">
        <pc:chgData name="Steve Rezhener" userId="effd85a86cc63183" providerId="LiveId" clId="{DEDC1992-D0E8-4E00-9099-5766451B8351}" dt="2017-09-22T02:58:12.518" v="1138" actId="1076"/>
        <pc:sldMkLst>
          <pc:docMk/>
          <pc:sldMk cId="3428215293" sldId="354"/>
        </pc:sldMkLst>
        <pc:spChg chg="mod">
          <ac:chgData name="Steve Rezhener" userId="effd85a86cc63183" providerId="LiveId" clId="{DEDC1992-D0E8-4E00-9099-5766451B8351}" dt="2017-09-22T02:00:54.951" v="18" actId="1076"/>
          <ac:spMkLst>
            <pc:docMk/>
            <pc:sldMk cId="3428215293" sldId="354"/>
            <ac:spMk id="5" creationId="{00000000-0000-0000-0000-000000000000}"/>
          </ac:spMkLst>
        </pc:spChg>
        <pc:spChg chg="mod">
          <ac:chgData name="Steve Rezhener" userId="effd85a86cc63183" providerId="LiveId" clId="{DEDC1992-D0E8-4E00-9099-5766451B8351}" dt="2017-09-22T02:58:12.518" v="1138" actId="1076"/>
          <ac:spMkLst>
            <pc:docMk/>
            <pc:sldMk cId="3428215293" sldId="354"/>
            <ac:spMk id="10" creationId="{6DC8E316-D8B0-4F5E-8244-644884A0A6BD}"/>
          </ac:spMkLst>
        </pc:spChg>
        <pc:spChg chg="mod">
          <ac:chgData name="Steve Rezhener" userId="effd85a86cc63183" providerId="LiveId" clId="{DEDC1992-D0E8-4E00-9099-5766451B8351}" dt="2017-09-22T02:56:45.987" v="1059" actId="20577"/>
          <ac:spMkLst>
            <pc:docMk/>
            <pc:sldMk cId="3428215293" sldId="354"/>
            <ac:spMk id="18" creationId="{00000000-0000-0000-0000-000000000000}"/>
          </ac:spMkLst>
        </pc:spChg>
        <pc:graphicFrameChg chg="del">
          <ac:chgData name="Steve Rezhener" userId="effd85a86cc63183" providerId="LiveId" clId="{DEDC1992-D0E8-4E00-9099-5766451B8351}" dt="2017-09-22T02:57:31.702" v="1122" actId="478"/>
          <ac:graphicFrameMkLst>
            <pc:docMk/>
            <pc:sldMk cId="3428215293" sldId="354"/>
            <ac:graphicFrameMk id="7" creationId="{1ACA1D5B-353C-427C-B27F-6C0803950B32}"/>
          </ac:graphicFrameMkLst>
        </pc:graphicFrameChg>
      </pc:sldChg>
      <pc:sldChg chg="delSp modSp ord">
        <pc:chgData name="Steve Rezhener" userId="effd85a86cc63183" providerId="LiveId" clId="{DEDC1992-D0E8-4E00-9099-5766451B8351}" dt="2017-09-23T18:04:35.677" v="3149" actId="478"/>
        <pc:sldMkLst>
          <pc:docMk/>
          <pc:sldMk cId="910676482" sldId="355"/>
        </pc:sldMkLst>
        <pc:spChg chg="mod">
          <ac:chgData name="Steve Rezhener" userId="effd85a86cc63183" providerId="LiveId" clId="{DEDC1992-D0E8-4E00-9099-5766451B8351}" dt="2017-09-22T02:00:54.951" v="18" actId="1076"/>
          <ac:spMkLst>
            <pc:docMk/>
            <pc:sldMk cId="910676482" sldId="355"/>
            <ac:spMk id="5" creationId="{00000000-0000-0000-0000-000000000000}"/>
          </ac:spMkLst>
        </pc:spChg>
        <pc:spChg chg="mod">
          <ac:chgData name="Steve Rezhener" userId="effd85a86cc63183" providerId="LiveId" clId="{DEDC1992-D0E8-4E00-9099-5766451B8351}" dt="2017-09-23T18:02:37.798" v="3100" actId="6549"/>
          <ac:spMkLst>
            <pc:docMk/>
            <pc:sldMk cId="910676482" sldId="355"/>
            <ac:spMk id="10" creationId="{6DC8E316-D8B0-4F5E-8244-644884A0A6BD}"/>
          </ac:spMkLst>
        </pc:spChg>
        <pc:spChg chg="mod">
          <ac:chgData name="Steve Rezhener" userId="effd85a86cc63183" providerId="LiveId" clId="{DEDC1992-D0E8-4E00-9099-5766451B8351}" dt="2017-09-23T18:01:02.830" v="3086" actId="20577"/>
          <ac:spMkLst>
            <pc:docMk/>
            <pc:sldMk cId="910676482" sldId="355"/>
            <ac:spMk id="18" creationId="{00000000-0000-0000-0000-000000000000}"/>
          </ac:spMkLst>
        </pc:spChg>
        <pc:graphicFrameChg chg="del">
          <ac:chgData name="Steve Rezhener" userId="effd85a86cc63183" providerId="LiveId" clId="{DEDC1992-D0E8-4E00-9099-5766451B8351}" dt="2017-09-23T18:04:35.677" v="3149" actId="478"/>
          <ac:graphicFrameMkLst>
            <pc:docMk/>
            <pc:sldMk cId="910676482" sldId="355"/>
            <ac:graphicFrameMk id="7" creationId="{76C83DD5-042E-4455-A18C-1BF30758B8C9}"/>
          </ac:graphicFrameMkLst>
        </pc:graphicFrameChg>
      </pc:sldChg>
      <pc:sldChg chg="delSp modSp">
        <pc:chgData name="Steve Rezhener" userId="effd85a86cc63183" providerId="LiveId" clId="{DEDC1992-D0E8-4E00-9099-5766451B8351}" dt="2017-09-23T18:03:57.424" v="3132" actId="20577"/>
        <pc:sldMkLst>
          <pc:docMk/>
          <pc:sldMk cId="2751983527" sldId="356"/>
        </pc:sldMkLst>
        <pc:spChg chg="mod">
          <ac:chgData name="Steve Rezhener" userId="effd85a86cc63183" providerId="LiveId" clId="{DEDC1992-D0E8-4E00-9099-5766451B8351}" dt="2017-09-22T02:00:54.951" v="18" actId="400"/>
          <ac:spMkLst>
            <pc:docMk/>
            <pc:sldMk cId="2751983527" sldId="356"/>
            <ac:spMk id="5" creationId="{00000000-0000-0000-0000-000000000000}"/>
          </ac:spMkLst>
        </pc:spChg>
        <pc:spChg chg="mod">
          <ac:chgData name="Steve Rezhener" userId="effd85a86cc63183" providerId="LiveId" clId="{DEDC1992-D0E8-4E00-9099-5766451B8351}" dt="2017-09-23T18:03:57.424" v="3132" actId="20577"/>
          <ac:spMkLst>
            <pc:docMk/>
            <pc:sldMk cId="2751983527" sldId="356"/>
            <ac:spMk id="10" creationId="{6DC8E316-D8B0-4F5E-8244-644884A0A6BD}"/>
          </ac:spMkLst>
        </pc:spChg>
        <pc:spChg chg="mod">
          <ac:chgData name="Steve Rezhener" userId="effd85a86cc63183" providerId="LiveId" clId="{DEDC1992-D0E8-4E00-9099-5766451B8351}" dt="2017-09-22T02:55:57.784" v="1047" actId="20577"/>
          <ac:spMkLst>
            <pc:docMk/>
            <pc:sldMk cId="2751983527" sldId="356"/>
            <ac:spMk id="18" creationId="{00000000-0000-0000-0000-000000000000}"/>
          </ac:spMkLst>
        </pc:spChg>
        <pc:graphicFrameChg chg="del">
          <ac:chgData name="Steve Rezhener" userId="effd85a86cc63183" providerId="LiveId" clId="{DEDC1992-D0E8-4E00-9099-5766451B8351}" dt="2017-09-23T17:54:57.803" v="3037" actId="478"/>
          <ac:graphicFrameMkLst>
            <pc:docMk/>
            <pc:sldMk cId="2751983527" sldId="356"/>
            <ac:graphicFrameMk id="7" creationId="{CA637BB3-3C13-4DAC-8311-1C176839F9ED}"/>
          </ac:graphicFrameMkLst>
        </pc:graphicFrameChg>
      </pc:sldChg>
      <pc:sldChg chg="modSp">
        <pc:chgData name="Steve Rezhener" userId="effd85a86cc63183" providerId="LiveId" clId="{DEDC1992-D0E8-4E00-9099-5766451B8351}" dt="2017-09-22T02:44:45.325" v="717" actId="20577"/>
        <pc:sldMkLst>
          <pc:docMk/>
          <pc:sldMk cId="3155327606" sldId="357"/>
        </pc:sldMkLst>
        <pc:spChg chg="mod">
          <ac:chgData name="Steve Rezhener" userId="effd85a86cc63183" providerId="LiveId" clId="{DEDC1992-D0E8-4E00-9099-5766451B8351}" dt="2017-09-22T02:00:54.951" v="18" actId="20577"/>
          <ac:spMkLst>
            <pc:docMk/>
            <pc:sldMk cId="3155327606" sldId="357"/>
            <ac:spMk id="5" creationId="{00000000-0000-0000-0000-000000000000}"/>
          </ac:spMkLst>
        </pc:spChg>
        <pc:spChg chg="mod">
          <ac:chgData name="Steve Rezhener" userId="effd85a86cc63183" providerId="LiveId" clId="{DEDC1992-D0E8-4E00-9099-5766451B8351}" dt="2017-09-22T02:44:45.325" v="717" actId="20577"/>
          <ac:spMkLst>
            <pc:docMk/>
            <pc:sldMk cId="3155327606" sldId="357"/>
            <ac:spMk id="18" creationId="{00000000-0000-0000-0000-000000000000}"/>
          </ac:spMkLst>
        </pc:spChg>
      </pc:sldChg>
      <pc:sldChg chg="modSp ord">
        <pc:chgData name="Steve Rezhener" userId="effd85a86cc63183" providerId="LiveId" clId="{DEDC1992-D0E8-4E00-9099-5766451B8351}" dt="2017-09-22T02:45:10.612" v="724" actId="20577"/>
        <pc:sldMkLst>
          <pc:docMk/>
          <pc:sldMk cId="2290139661" sldId="358"/>
        </pc:sldMkLst>
        <pc:spChg chg="mod">
          <ac:chgData name="Steve Rezhener" userId="effd85a86cc63183" providerId="LiveId" clId="{DEDC1992-D0E8-4E00-9099-5766451B8351}" dt="2017-09-22T02:00:54.951" v="18" actId="20577"/>
          <ac:spMkLst>
            <pc:docMk/>
            <pc:sldMk cId="2290139661" sldId="358"/>
            <ac:spMk id="5" creationId="{00000000-0000-0000-0000-000000000000}"/>
          </ac:spMkLst>
        </pc:spChg>
        <pc:spChg chg="mod">
          <ac:chgData name="Steve Rezhener" userId="effd85a86cc63183" providerId="LiveId" clId="{DEDC1992-D0E8-4E00-9099-5766451B8351}" dt="2017-09-22T02:45:10.612" v="724" actId="20577"/>
          <ac:spMkLst>
            <pc:docMk/>
            <pc:sldMk cId="2290139661" sldId="358"/>
            <ac:spMk id="18" creationId="{00000000-0000-0000-0000-000000000000}"/>
          </ac:spMkLst>
        </pc:spChg>
      </pc:sldChg>
      <pc:sldChg chg="add ord">
        <pc:chgData name="Steve Rezhener" userId="effd85a86cc63183" providerId="LiveId" clId="{DEDC1992-D0E8-4E00-9099-5766451B8351}" dt="2017-09-23T18:06:10.964" v="3150"/>
        <pc:sldMkLst>
          <pc:docMk/>
          <pc:sldMk cId="158830425" sldId="359"/>
        </pc:sldMkLst>
      </pc:sldChg>
      <pc:sldChg chg="add ord">
        <pc:chgData name="Steve Rezhener" userId="effd85a86cc63183" providerId="LiveId" clId="{DEDC1992-D0E8-4E00-9099-5766451B8351}" dt="2017-09-22T02:01:38.650" v="28" actId="1076"/>
        <pc:sldMkLst>
          <pc:docMk/>
          <pc:sldMk cId="2622658907" sldId="360"/>
        </pc:sldMkLst>
      </pc:sldChg>
      <pc:sldChg chg="add del">
        <pc:chgData name="Steve Rezhener" userId="effd85a86cc63183" providerId="LiveId" clId="{DEDC1992-D0E8-4E00-9099-5766451B8351}" dt="2017-09-22T02:04:30.175" v="30" actId="2696"/>
        <pc:sldMkLst>
          <pc:docMk/>
          <pc:sldMk cId="3529644697" sldId="361"/>
        </pc:sldMkLst>
      </pc:sldChg>
      <pc:sldChg chg="modSp add">
        <pc:chgData name="Steve Rezhener" userId="effd85a86cc63183" providerId="LiveId" clId="{DEDC1992-D0E8-4E00-9099-5766451B8351}" dt="2017-09-23T06:54:10.714" v="2329" actId="20577"/>
        <pc:sldMkLst>
          <pc:docMk/>
          <pc:sldMk cId="3793481406" sldId="361"/>
        </pc:sldMkLst>
        <pc:spChg chg="mod">
          <ac:chgData name="Steve Rezhener" userId="effd85a86cc63183" providerId="LiveId" clId="{DEDC1992-D0E8-4E00-9099-5766451B8351}" dt="2017-09-23T06:54:10.714" v="2329" actId="20577"/>
          <ac:spMkLst>
            <pc:docMk/>
            <pc:sldMk cId="3793481406" sldId="361"/>
            <ac:spMk id="19" creationId="{00000000-0000-0000-0000-000000000000}"/>
          </ac:spMkLst>
        </pc:spChg>
      </pc:sldChg>
      <pc:sldChg chg="add del">
        <pc:chgData name="Steve Rezhener" userId="effd85a86cc63183" providerId="LiveId" clId="{DEDC1992-D0E8-4E00-9099-5766451B8351}" dt="2017-09-22T02:33:09.210" v="432" actId="2696"/>
        <pc:sldMkLst>
          <pc:docMk/>
          <pc:sldMk cId="513885323" sldId="362"/>
        </pc:sldMkLst>
      </pc:sldChg>
      <pc:sldChg chg="add del">
        <pc:chgData name="Steve Rezhener" userId="effd85a86cc63183" providerId="LiveId" clId="{DEDC1992-D0E8-4E00-9099-5766451B8351}" dt="2017-09-22T02:33:12.046" v="433" actId="2696"/>
        <pc:sldMkLst>
          <pc:docMk/>
          <pc:sldMk cId="1108077025" sldId="363"/>
        </pc:sldMkLst>
      </pc:sldChg>
      <pc:sldChg chg="modSp add modNotesTx">
        <pc:chgData name="Steve Rezhener" userId="effd85a86cc63183" providerId="LiveId" clId="{DEDC1992-D0E8-4E00-9099-5766451B8351}" dt="2017-09-23T07:19:51.287" v="2725" actId="20577"/>
        <pc:sldMkLst>
          <pc:docMk/>
          <pc:sldMk cId="1651548296" sldId="364"/>
        </pc:sldMkLst>
        <pc:spChg chg="mod">
          <ac:chgData name="Steve Rezhener" userId="effd85a86cc63183" providerId="LiveId" clId="{DEDC1992-D0E8-4E00-9099-5766451B8351}" dt="2017-09-22T02:38:46.660" v="589" actId="20577"/>
          <ac:spMkLst>
            <pc:docMk/>
            <pc:sldMk cId="1651548296" sldId="364"/>
            <ac:spMk id="18" creationId="{00000000-0000-0000-0000-000000000000}"/>
          </ac:spMkLst>
        </pc:spChg>
        <pc:spChg chg="mod">
          <ac:chgData name="Steve Rezhener" userId="effd85a86cc63183" providerId="LiveId" clId="{DEDC1992-D0E8-4E00-9099-5766451B8351}" dt="2017-09-23T07:04:32.702" v="2580" actId="5793"/>
          <ac:spMkLst>
            <pc:docMk/>
            <pc:sldMk cId="1651548296" sldId="364"/>
            <ac:spMk id="19" creationId="{00000000-0000-0000-0000-000000000000}"/>
          </ac:spMkLst>
        </pc:spChg>
      </pc:sldChg>
      <pc:sldChg chg="modSp add ord">
        <pc:chgData name="Steve Rezhener" userId="effd85a86cc63183" providerId="LiveId" clId="{DEDC1992-D0E8-4E00-9099-5766451B8351}" dt="2017-09-23T07:20:06.241" v="2727" actId="255"/>
        <pc:sldMkLst>
          <pc:docMk/>
          <pc:sldMk cId="151750846" sldId="365"/>
        </pc:sldMkLst>
        <pc:spChg chg="mod">
          <ac:chgData name="Steve Rezhener" userId="effd85a86cc63183" providerId="LiveId" clId="{DEDC1992-D0E8-4E00-9099-5766451B8351}" dt="2017-09-22T02:11:50.316" v="268" actId="20577"/>
          <ac:spMkLst>
            <pc:docMk/>
            <pc:sldMk cId="151750846" sldId="365"/>
            <ac:spMk id="18" creationId="{00000000-0000-0000-0000-000000000000}"/>
          </ac:spMkLst>
        </pc:spChg>
        <pc:spChg chg="mod">
          <ac:chgData name="Steve Rezhener" userId="effd85a86cc63183" providerId="LiveId" clId="{DEDC1992-D0E8-4E00-9099-5766451B8351}" dt="2017-09-23T07:20:06.241" v="2727" actId="255"/>
          <ac:spMkLst>
            <pc:docMk/>
            <pc:sldMk cId="151750846" sldId="365"/>
            <ac:spMk id="19" creationId="{00000000-0000-0000-0000-000000000000}"/>
          </ac:spMkLst>
        </pc:spChg>
      </pc:sldChg>
      <pc:sldChg chg="addSp delSp modSp add">
        <pc:chgData name="Steve Rezhener" userId="effd85a86cc63183" providerId="LiveId" clId="{DEDC1992-D0E8-4E00-9099-5766451B8351}" dt="2017-09-23T07:05:11.715" v="2584" actId="15"/>
        <pc:sldMkLst>
          <pc:docMk/>
          <pc:sldMk cId="569035312" sldId="366"/>
        </pc:sldMkLst>
        <pc:spChg chg="del">
          <ac:chgData name="Steve Rezhener" userId="effd85a86cc63183" providerId="LiveId" clId="{DEDC1992-D0E8-4E00-9099-5766451B8351}" dt="2017-09-22T02:13:59.329" v="275" actId="478"/>
          <ac:spMkLst>
            <pc:docMk/>
            <pc:sldMk cId="569035312" sldId="366"/>
            <ac:spMk id="7" creationId="{6C80CC41-CCB7-47CE-9136-0E9BBBA2E989}"/>
          </ac:spMkLst>
        </pc:spChg>
        <pc:spChg chg="add mod ord">
          <ac:chgData name="Steve Rezhener" userId="effd85a86cc63183" providerId="LiveId" clId="{DEDC1992-D0E8-4E00-9099-5766451B8351}" dt="2017-09-22T02:34:27.342" v="442" actId="14100"/>
          <ac:spMkLst>
            <pc:docMk/>
            <pc:sldMk cId="569035312" sldId="366"/>
            <ac:spMk id="9" creationId="{40C6DFA2-0666-4AF4-B625-3602C7AE1B2D}"/>
          </ac:spMkLst>
        </pc:spChg>
        <pc:spChg chg="del">
          <ac:chgData name="Steve Rezhener" userId="effd85a86cc63183" providerId="LiveId" clId="{DEDC1992-D0E8-4E00-9099-5766451B8351}" dt="2017-09-22T02:13:59.925" v="276" actId="478"/>
          <ac:spMkLst>
            <pc:docMk/>
            <pc:sldMk cId="569035312" sldId="366"/>
            <ac:spMk id="11" creationId="{54547ABF-FBD5-4018-BEA8-97A5C96B3FA4}"/>
          </ac:spMkLst>
        </pc:spChg>
        <pc:spChg chg="add mod">
          <ac:chgData name="Steve Rezhener" userId="effd85a86cc63183" providerId="LiveId" clId="{DEDC1992-D0E8-4E00-9099-5766451B8351}" dt="2017-09-22T03:27:45.122" v="1438" actId="1076"/>
          <ac:spMkLst>
            <pc:docMk/>
            <pc:sldMk cId="569035312" sldId="366"/>
            <ac:spMk id="12" creationId="{05142009-552A-4E9D-92C7-0CA53830977B}"/>
          </ac:spMkLst>
        </pc:spChg>
        <pc:spChg chg="add mod">
          <ac:chgData name="Steve Rezhener" userId="effd85a86cc63183" providerId="LiveId" clId="{DEDC1992-D0E8-4E00-9099-5766451B8351}" dt="2017-09-23T07:05:11.715" v="2584" actId="15"/>
          <ac:spMkLst>
            <pc:docMk/>
            <pc:sldMk cId="569035312" sldId="366"/>
            <ac:spMk id="14" creationId="{6EB99CE4-413E-458A-811D-B41C19E6698F}"/>
          </ac:spMkLst>
        </pc:spChg>
        <pc:spChg chg="mod">
          <ac:chgData name="Steve Rezhener" userId="effd85a86cc63183" providerId="LiveId" clId="{DEDC1992-D0E8-4E00-9099-5766451B8351}" dt="2017-09-22T02:13:49.117" v="273" actId="20577"/>
          <ac:spMkLst>
            <pc:docMk/>
            <pc:sldMk cId="569035312" sldId="366"/>
            <ac:spMk id="18" creationId="{00000000-0000-0000-0000-000000000000}"/>
          </ac:spMkLst>
        </pc:spChg>
        <pc:picChg chg="add del mod">
          <ac:chgData name="Steve Rezhener" userId="effd85a86cc63183" providerId="LiveId" clId="{DEDC1992-D0E8-4E00-9099-5766451B8351}" dt="2017-09-22T02:14:50.895" v="280" actId="478"/>
          <ac:picMkLst>
            <pc:docMk/>
            <pc:sldMk cId="569035312" sldId="366"/>
            <ac:picMk id="2" creationId="{21B43E76-6E35-4A0C-AA6F-0A610CCAC7A5}"/>
          </ac:picMkLst>
        </pc:picChg>
        <pc:picChg chg="del">
          <ac:chgData name="Steve Rezhener" userId="effd85a86cc63183" providerId="LiveId" clId="{DEDC1992-D0E8-4E00-9099-5766451B8351}" dt="2017-09-22T02:13:57.590" v="274" actId="478"/>
          <ac:picMkLst>
            <pc:docMk/>
            <pc:sldMk cId="569035312" sldId="366"/>
            <ac:picMk id="3" creationId="{06ED0FB2-0DD0-4D5E-B7C7-C4807D1ADE8C}"/>
          </ac:picMkLst>
        </pc:picChg>
        <pc:picChg chg="add mod ord">
          <ac:chgData name="Steve Rezhener" userId="effd85a86cc63183" providerId="LiveId" clId="{DEDC1992-D0E8-4E00-9099-5766451B8351}" dt="2017-09-22T02:34:07.614" v="438" actId="1076"/>
          <ac:picMkLst>
            <pc:docMk/>
            <pc:sldMk cId="569035312" sldId="366"/>
            <ac:picMk id="8" creationId="{F2DCBFEB-8E18-44EC-872D-8C989B7286A3}"/>
          </ac:picMkLst>
        </pc:picChg>
      </pc:sldChg>
      <pc:sldChg chg="modSp add ord">
        <pc:chgData name="Steve Rezhener" userId="effd85a86cc63183" providerId="LiveId" clId="{DEDC1992-D0E8-4E00-9099-5766451B8351}" dt="2017-09-23T07:20:15.288" v="2728" actId="255"/>
        <pc:sldMkLst>
          <pc:docMk/>
          <pc:sldMk cId="1937255534" sldId="367"/>
        </pc:sldMkLst>
        <pc:spChg chg="mod">
          <ac:chgData name="Steve Rezhener" userId="effd85a86cc63183" providerId="LiveId" clId="{DEDC1992-D0E8-4E00-9099-5766451B8351}" dt="2017-09-23T07:20:15.288" v="2728" actId="255"/>
          <ac:spMkLst>
            <pc:docMk/>
            <pc:sldMk cId="1937255534" sldId="367"/>
            <ac:spMk id="19" creationId="{00000000-0000-0000-0000-000000000000}"/>
          </ac:spMkLst>
        </pc:spChg>
      </pc:sldChg>
      <pc:sldChg chg="modSp add modNotesTx">
        <pc:chgData name="Steve Rezhener" userId="effd85a86cc63183" providerId="LiveId" clId="{DEDC1992-D0E8-4E00-9099-5766451B8351}" dt="2017-09-23T07:20:50.080" v="2789" actId="20577"/>
        <pc:sldMkLst>
          <pc:docMk/>
          <pc:sldMk cId="4248184104" sldId="368"/>
        </pc:sldMkLst>
        <pc:spChg chg="mod">
          <ac:chgData name="Steve Rezhener" userId="effd85a86cc63183" providerId="LiveId" clId="{DEDC1992-D0E8-4E00-9099-5766451B8351}" dt="2017-09-23T07:20:24.263" v="2730" actId="403"/>
          <ac:spMkLst>
            <pc:docMk/>
            <pc:sldMk cId="4248184104" sldId="368"/>
            <ac:spMk id="10" creationId="{6DC8E316-D8B0-4F5E-8244-644884A0A6BD}"/>
          </ac:spMkLst>
        </pc:spChg>
        <pc:spChg chg="mod">
          <ac:chgData name="Steve Rezhener" userId="effd85a86cc63183" providerId="LiveId" clId="{DEDC1992-D0E8-4E00-9099-5766451B8351}" dt="2017-09-23T07:08:01.575" v="2608" actId="20577"/>
          <ac:spMkLst>
            <pc:docMk/>
            <pc:sldMk cId="4248184104" sldId="368"/>
            <ac:spMk id="18" creationId="{00000000-0000-0000-0000-000000000000}"/>
          </ac:spMkLst>
        </pc:spChg>
      </pc:sldChg>
      <pc:sldChg chg="modSp add ord">
        <pc:chgData name="Steve Rezhener" userId="effd85a86cc63183" providerId="LiveId" clId="{DEDC1992-D0E8-4E00-9099-5766451B8351}" dt="2017-09-23T07:14:45.040" v="2666" actId="255"/>
        <pc:sldMkLst>
          <pc:docMk/>
          <pc:sldMk cId="245104656" sldId="369"/>
        </pc:sldMkLst>
        <pc:spChg chg="mod">
          <ac:chgData name="Steve Rezhener" userId="effd85a86cc63183" providerId="LiveId" clId="{DEDC1992-D0E8-4E00-9099-5766451B8351}" dt="2017-09-23T07:14:45.040" v="2666" actId="255"/>
          <ac:spMkLst>
            <pc:docMk/>
            <pc:sldMk cId="245104656" sldId="369"/>
            <ac:spMk id="19" creationId="{00000000-0000-0000-0000-000000000000}"/>
          </ac:spMkLst>
        </pc:spChg>
      </pc:sldChg>
      <pc:sldChg chg="modSp add ord">
        <pc:chgData name="Steve Rezhener" userId="effd85a86cc63183" providerId="LiveId" clId="{DEDC1992-D0E8-4E00-9099-5766451B8351}" dt="2017-09-23T07:24:44.956" v="2981" actId="20577"/>
        <pc:sldMkLst>
          <pc:docMk/>
          <pc:sldMk cId="677161185" sldId="370"/>
        </pc:sldMkLst>
        <pc:spChg chg="mod">
          <ac:chgData name="Steve Rezhener" userId="effd85a86cc63183" providerId="LiveId" clId="{DEDC1992-D0E8-4E00-9099-5766451B8351}" dt="2017-09-23T07:24:44.956" v="2981" actId="20577"/>
          <ac:spMkLst>
            <pc:docMk/>
            <pc:sldMk cId="677161185" sldId="370"/>
            <ac:spMk id="6" creationId="{FD43D970-FEF7-4E6E-85A7-48BC4CAC640C}"/>
          </ac:spMkLst>
        </pc:spChg>
        <pc:spChg chg="mod">
          <ac:chgData name="Steve Rezhener" userId="effd85a86cc63183" providerId="LiveId" clId="{DEDC1992-D0E8-4E00-9099-5766451B8351}" dt="2017-09-22T02:48:18.500" v="842" actId="20577"/>
          <ac:spMkLst>
            <pc:docMk/>
            <pc:sldMk cId="677161185" sldId="370"/>
            <ac:spMk id="18" creationId="{00000000-0000-0000-0000-000000000000}"/>
          </ac:spMkLst>
        </pc:spChg>
      </pc:sldChg>
      <pc:sldChg chg="modSp add del ord">
        <pc:chgData name="Steve Rezhener" userId="effd85a86cc63183" providerId="LiveId" clId="{DEDC1992-D0E8-4E00-9099-5766451B8351}" dt="2017-09-23T07:16:28.625" v="2675" actId="2696"/>
        <pc:sldMkLst>
          <pc:docMk/>
          <pc:sldMk cId="1331657845" sldId="371"/>
        </pc:sldMkLst>
        <pc:spChg chg="mod">
          <ac:chgData name="Steve Rezhener" userId="effd85a86cc63183" providerId="LiveId" clId="{DEDC1992-D0E8-4E00-9099-5766451B8351}" dt="2017-09-22T02:29:34" v="429" actId="400"/>
          <ac:spMkLst>
            <pc:docMk/>
            <pc:sldMk cId="1331657845" sldId="371"/>
            <ac:spMk id="19" creationId="{00000000-0000-0000-0000-000000000000}"/>
          </ac:spMkLst>
        </pc:spChg>
      </pc:sldChg>
      <pc:sldChg chg="modSp add">
        <pc:chgData name="Steve Rezhener" userId="effd85a86cc63183" providerId="LiveId" clId="{DEDC1992-D0E8-4E00-9099-5766451B8351}" dt="2017-09-22T02:43:21.519" v="706" actId="1076"/>
        <pc:sldMkLst>
          <pc:docMk/>
          <pc:sldMk cId="4269415180" sldId="372"/>
        </pc:sldMkLst>
        <pc:spChg chg="mod">
          <ac:chgData name="Steve Rezhener" userId="effd85a86cc63183" providerId="LiveId" clId="{DEDC1992-D0E8-4E00-9099-5766451B8351}" dt="2017-09-22T02:43:21.519" v="706" actId="1076"/>
          <ac:spMkLst>
            <pc:docMk/>
            <pc:sldMk cId="4269415180" sldId="372"/>
            <ac:spMk id="18" creationId="{00000000-0000-0000-0000-000000000000}"/>
          </ac:spMkLst>
        </pc:spChg>
        <pc:spChg chg="mod">
          <ac:chgData name="Steve Rezhener" userId="effd85a86cc63183" providerId="LiveId" clId="{DEDC1992-D0E8-4E00-9099-5766451B8351}" dt="2017-09-22T02:30:05.901" v="431" actId="400"/>
          <ac:spMkLst>
            <pc:docMk/>
            <pc:sldMk cId="4269415180" sldId="372"/>
            <ac:spMk id="19" creationId="{00000000-0000-0000-0000-000000000000}"/>
          </ac:spMkLst>
        </pc:spChg>
      </pc:sldChg>
      <pc:sldChg chg="modSp add setBg">
        <pc:chgData name="Steve Rezhener" userId="effd85a86cc63183" providerId="LiveId" clId="{DEDC1992-D0E8-4E00-9099-5766451B8351}" dt="2017-09-23T06:27:13.108" v="2071" actId="20577"/>
        <pc:sldMkLst>
          <pc:docMk/>
          <pc:sldMk cId="1786256594" sldId="373"/>
        </pc:sldMkLst>
        <pc:spChg chg="mod">
          <ac:chgData name="Steve Rezhener" userId="effd85a86cc63183" providerId="LiveId" clId="{DEDC1992-D0E8-4E00-9099-5766451B8351}" dt="2017-09-23T06:27:13.108" v="2071" actId="20577"/>
          <ac:spMkLst>
            <pc:docMk/>
            <pc:sldMk cId="1786256594" sldId="373"/>
            <ac:spMk id="6" creationId="{FD43D970-FEF7-4E6E-85A7-48BC4CAC640C}"/>
          </ac:spMkLst>
        </pc:spChg>
        <pc:spChg chg="mod">
          <ac:chgData name="Steve Rezhener" userId="effd85a86cc63183" providerId="LiveId" clId="{DEDC1992-D0E8-4E00-9099-5766451B8351}" dt="2017-09-22T02:41:13.684" v="622" actId="20577"/>
          <ac:spMkLst>
            <pc:docMk/>
            <pc:sldMk cId="1786256594" sldId="373"/>
            <ac:spMk id="18" creationId="{00000000-0000-0000-0000-000000000000}"/>
          </ac:spMkLst>
        </pc:spChg>
      </pc:sldChg>
      <pc:sldChg chg="addSp delSp modSp add modNotesTx">
        <pc:chgData name="Steve Rezhener" userId="effd85a86cc63183" providerId="LiveId" clId="{DEDC1992-D0E8-4E00-9099-5766451B8351}" dt="2017-09-23T17:49:41.399" v="3020" actId="1076"/>
        <pc:sldMkLst>
          <pc:docMk/>
          <pc:sldMk cId="2619580793" sldId="374"/>
        </pc:sldMkLst>
        <pc:spChg chg="mod">
          <ac:chgData name="Steve Rezhener" userId="effd85a86cc63183" providerId="LiveId" clId="{DEDC1992-D0E8-4E00-9099-5766451B8351}" dt="2017-09-23T17:49:30.508" v="3017" actId="20577"/>
          <ac:spMkLst>
            <pc:docMk/>
            <pc:sldMk cId="2619580793" sldId="374"/>
            <ac:spMk id="6" creationId="{FD43D970-FEF7-4E6E-85A7-48BC4CAC640C}"/>
          </ac:spMkLst>
        </pc:spChg>
        <pc:spChg chg="mod">
          <ac:chgData name="Steve Rezhener" userId="effd85a86cc63183" providerId="LiveId" clId="{DEDC1992-D0E8-4E00-9099-5766451B8351}" dt="2017-09-22T02:42:14.965" v="649" actId="20577"/>
          <ac:spMkLst>
            <pc:docMk/>
            <pc:sldMk cId="2619580793" sldId="374"/>
            <ac:spMk id="18" creationId="{00000000-0000-0000-0000-000000000000}"/>
          </ac:spMkLst>
        </pc:spChg>
        <pc:picChg chg="add mod">
          <ac:chgData name="Steve Rezhener" userId="effd85a86cc63183" providerId="LiveId" clId="{DEDC1992-D0E8-4E00-9099-5766451B8351}" dt="2017-09-23T17:49:41.399" v="3020" actId="1076"/>
          <ac:picMkLst>
            <pc:docMk/>
            <pc:sldMk cId="2619580793" sldId="374"/>
            <ac:picMk id="2" creationId="{BACE2FCB-DBEC-4E76-B062-9E11CCC9719F}"/>
          </ac:picMkLst>
        </pc:picChg>
        <pc:picChg chg="del">
          <ac:chgData name="Steve Rezhener" userId="effd85a86cc63183" providerId="LiveId" clId="{DEDC1992-D0E8-4E00-9099-5766451B8351}" dt="2017-09-22T02:42:12.615" v="647" actId="478"/>
          <ac:picMkLst>
            <pc:docMk/>
            <pc:sldMk cId="2619580793" sldId="374"/>
            <ac:picMk id="16" creationId="{01CF063E-F974-4B3C-BABF-1E52E194FF7D}"/>
          </ac:picMkLst>
        </pc:picChg>
      </pc:sldChg>
      <pc:sldChg chg="modSp add ord">
        <pc:chgData name="Steve Rezhener" userId="effd85a86cc63183" providerId="LiveId" clId="{DEDC1992-D0E8-4E00-9099-5766451B8351}" dt="2017-09-22T02:43:15.453" v="704" actId="20577"/>
        <pc:sldMkLst>
          <pc:docMk/>
          <pc:sldMk cId="2661033995" sldId="375"/>
        </pc:sldMkLst>
        <pc:spChg chg="mod">
          <ac:chgData name="Steve Rezhener" userId="effd85a86cc63183" providerId="LiveId" clId="{DEDC1992-D0E8-4E00-9099-5766451B8351}" dt="2017-09-22T02:43:15.453" v="704" actId="20577"/>
          <ac:spMkLst>
            <pc:docMk/>
            <pc:sldMk cId="2661033995" sldId="375"/>
            <ac:spMk id="18" creationId="{00000000-0000-0000-0000-000000000000}"/>
          </ac:spMkLst>
        </pc:spChg>
        <pc:spChg chg="mod">
          <ac:chgData name="Steve Rezhener" userId="effd85a86cc63183" providerId="LiveId" clId="{DEDC1992-D0E8-4E00-9099-5766451B8351}" dt="2017-09-22T02:43:11.652" v="693" actId="400"/>
          <ac:spMkLst>
            <pc:docMk/>
            <pc:sldMk cId="2661033995" sldId="375"/>
            <ac:spMk id="19" creationId="{00000000-0000-0000-0000-000000000000}"/>
          </ac:spMkLst>
        </pc:spChg>
      </pc:sldChg>
      <pc:sldChg chg="modSp add">
        <pc:chgData name="Steve Rezhener" userId="effd85a86cc63183" providerId="LiveId" clId="{DEDC1992-D0E8-4E00-9099-5766451B8351}" dt="2017-09-22T02:44:20.315" v="712" actId="20577"/>
        <pc:sldMkLst>
          <pc:docMk/>
          <pc:sldMk cId="1798995416" sldId="376"/>
        </pc:sldMkLst>
        <pc:spChg chg="mod">
          <ac:chgData name="Steve Rezhener" userId="effd85a86cc63183" providerId="LiveId" clId="{DEDC1992-D0E8-4E00-9099-5766451B8351}" dt="2017-09-22T02:44:20.315" v="712" actId="20577"/>
          <ac:spMkLst>
            <pc:docMk/>
            <pc:sldMk cId="1798995416" sldId="376"/>
            <ac:spMk id="18" creationId="{00000000-0000-0000-0000-000000000000}"/>
          </ac:spMkLst>
        </pc:spChg>
      </pc:sldChg>
      <pc:sldChg chg="add del">
        <pc:chgData name="Steve Rezhener" userId="effd85a86cc63183" providerId="LiveId" clId="{DEDC1992-D0E8-4E00-9099-5766451B8351}" dt="2017-09-22T02:44:11.921" v="709" actId="1076"/>
        <pc:sldMkLst>
          <pc:docMk/>
          <pc:sldMk cId="2307386505" sldId="376"/>
        </pc:sldMkLst>
      </pc:sldChg>
      <pc:sldChg chg="modSp add">
        <pc:chgData name="Steve Rezhener" userId="effd85a86cc63183" providerId="LiveId" clId="{DEDC1992-D0E8-4E00-9099-5766451B8351}" dt="2017-09-22T02:46:12.743" v="801" actId="20577"/>
        <pc:sldMkLst>
          <pc:docMk/>
          <pc:sldMk cId="602714451" sldId="377"/>
        </pc:sldMkLst>
        <pc:spChg chg="mod">
          <ac:chgData name="Steve Rezhener" userId="effd85a86cc63183" providerId="LiveId" clId="{DEDC1992-D0E8-4E00-9099-5766451B8351}" dt="2017-09-22T02:46:12.743" v="801" actId="20577"/>
          <ac:spMkLst>
            <pc:docMk/>
            <pc:sldMk cId="602714451" sldId="377"/>
            <ac:spMk id="10" creationId="{6DC8E316-D8B0-4F5E-8244-644884A0A6BD}"/>
          </ac:spMkLst>
        </pc:spChg>
        <pc:spChg chg="mod">
          <ac:chgData name="Steve Rezhener" userId="effd85a86cc63183" providerId="LiveId" clId="{DEDC1992-D0E8-4E00-9099-5766451B8351}" dt="2017-09-22T02:45:42.580" v="742" actId="20577"/>
          <ac:spMkLst>
            <pc:docMk/>
            <pc:sldMk cId="602714451" sldId="377"/>
            <ac:spMk id="18" creationId="{00000000-0000-0000-0000-000000000000}"/>
          </ac:spMkLst>
        </pc:spChg>
      </pc:sldChg>
      <pc:sldChg chg="addSp modSp add">
        <pc:chgData name="Steve Rezhener" userId="effd85a86cc63183" providerId="LiveId" clId="{DEDC1992-D0E8-4E00-9099-5766451B8351}" dt="2017-09-23T07:58:40.701" v="2990" actId="1076"/>
        <pc:sldMkLst>
          <pc:docMk/>
          <pc:sldMk cId="609971596" sldId="378"/>
        </pc:sldMkLst>
        <pc:spChg chg="mod">
          <ac:chgData name="Steve Rezhener" userId="effd85a86cc63183" providerId="LiveId" clId="{DEDC1992-D0E8-4E00-9099-5766451B8351}" dt="2017-09-23T07:15:49.371" v="2673" actId="20577"/>
          <ac:spMkLst>
            <pc:docMk/>
            <pc:sldMk cId="609971596" sldId="378"/>
            <ac:spMk id="2" creationId="{1592CFD9-6E44-4029-BD90-472C77C7C38C}"/>
          </ac:spMkLst>
        </pc:spChg>
        <pc:spChg chg="mod">
          <ac:chgData name="Steve Rezhener" userId="effd85a86cc63183" providerId="LiveId" clId="{DEDC1992-D0E8-4E00-9099-5766451B8351}" dt="2017-09-23T07:58:27.151" v="2985" actId="27636"/>
          <ac:spMkLst>
            <pc:docMk/>
            <pc:sldMk cId="609971596" sldId="378"/>
            <ac:spMk id="3" creationId="{B372C057-8F3D-40B5-A29F-801D5BDBE379}"/>
          </ac:spMkLst>
        </pc:spChg>
        <pc:picChg chg="add mod">
          <ac:chgData name="Steve Rezhener" userId="effd85a86cc63183" providerId="LiveId" clId="{DEDC1992-D0E8-4E00-9099-5766451B8351}" dt="2017-09-23T07:58:40.701" v="2990" actId="1076"/>
          <ac:picMkLst>
            <pc:docMk/>
            <pc:sldMk cId="609971596" sldId="378"/>
            <ac:picMk id="6" creationId="{2E00E3C6-8AF4-40B2-BDF1-554C4DAB4895}"/>
          </ac:picMkLst>
        </pc:picChg>
      </pc:sldChg>
      <pc:sldChg chg="modSp add">
        <pc:chgData name="Steve Rezhener" userId="effd85a86cc63183" providerId="LiveId" clId="{DEDC1992-D0E8-4E00-9099-5766451B8351}" dt="2017-09-22T02:54:27.363" v="1012" actId="400"/>
        <pc:sldMkLst>
          <pc:docMk/>
          <pc:sldMk cId="1778607410" sldId="379"/>
        </pc:sldMkLst>
        <pc:spChg chg="mod">
          <ac:chgData name="Steve Rezhener" userId="effd85a86cc63183" providerId="LiveId" clId="{DEDC1992-D0E8-4E00-9099-5766451B8351}" dt="2017-09-22T02:54:27.363" v="1012" actId="400"/>
          <ac:spMkLst>
            <pc:docMk/>
            <pc:sldMk cId="1778607410" sldId="379"/>
            <ac:spMk id="19" creationId="{00000000-0000-0000-0000-000000000000}"/>
          </ac:spMkLst>
        </pc:spChg>
      </pc:sldChg>
      <pc:sldChg chg="modSp add">
        <pc:chgData name="Steve Rezhener" userId="effd85a86cc63183" providerId="LiveId" clId="{DEDC1992-D0E8-4E00-9099-5766451B8351}" dt="2017-09-22T02:55:00.465" v="1015" actId="400"/>
        <pc:sldMkLst>
          <pc:docMk/>
          <pc:sldMk cId="2545356503" sldId="380"/>
        </pc:sldMkLst>
        <pc:spChg chg="mod">
          <ac:chgData name="Steve Rezhener" userId="effd85a86cc63183" providerId="LiveId" clId="{DEDC1992-D0E8-4E00-9099-5766451B8351}" dt="2017-09-22T02:55:00.465" v="1015" actId="400"/>
          <ac:spMkLst>
            <pc:docMk/>
            <pc:sldMk cId="2545356503" sldId="380"/>
            <ac:spMk id="19" creationId="{00000000-0000-0000-0000-000000000000}"/>
          </ac:spMkLst>
        </pc:spChg>
      </pc:sldChg>
      <pc:sldChg chg="delSp modSp add">
        <pc:chgData name="Steve Rezhener" userId="effd85a86cc63183" providerId="LiveId" clId="{DEDC1992-D0E8-4E00-9099-5766451B8351}" dt="2017-09-23T18:04:14.824" v="3148" actId="20577"/>
        <pc:sldMkLst>
          <pc:docMk/>
          <pc:sldMk cId="1924211774" sldId="381"/>
        </pc:sldMkLst>
        <pc:spChg chg="mod">
          <ac:chgData name="Steve Rezhener" userId="effd85a86cc63183" providerId="LiveId" clId="{DEDC1992-D0E8-4E00-9099-5766451B8351}" dt="2017-09-23T18:04:06.315" v="3140" actId="20577"/>
          <ac:spMkLst>
            <pc:docMk/>
            <pc:sldMk cId="1924211774" sldId="381"/>
            <ac:spMk id="10" creationId="{6DC8E316-D8B0-4F5E-8244-644884A0A6BD}"/>
          </ac:spMkLst>
        </pc:spChg>
        <pc:spChg chg="mod">
          <ac:chgData name="Steve Rezhener" userId="effd85a86cc63183" providerId="LiveId" clId="{DEDC1992-D0E8-4E00-9099-5766451B8351}" dt="2017-09-23T18:04:14.824" v="3148" actId="20577"/>
          <ac:spMkLst>
            <pc:docMk/>
            <pc:sldMk cId="1924211774" sldId="381"/>
            <ac:spMk id="18" creationId="{00000000-0000-0000-0000-000000000000}"/>
          </ac:spMkLst>
        </pc:spChg>
        <pc:graphicFrameChg chg="del">
          <ac:chgData name="Steve Rezhener" userId="effd85a86cc63183" providerId="LiveId" clId="{DEDC1992-D0E8-4E00-9099-5766451B8351}" dt="2017-09-22T02:56:14.612" v="1052" actId="478"/>
          <ac:graphicFrameMkLst>
            <pc:docMk/>
            <pc:sldMk cId="1924211774" sldId="381"/>
            <ac:graphicFrameMk id="7" creationId="{CA637BB3-3C13-4DAC-8311-1C176839F9ED}"/>
          </ac:graphicFrameMkLst>
        </pc:graphicFrameChg>
      </pc:sldChg>
      <pc:sldChg chg="delSp modSp add">
        <pc:chgData name="Steve Rezhener" userId="effd85a86cc63183" providerId="LiveId" clId="{DEDC1992-D0E8-4E00-9099-5766451B8351}" dt="2017-09-23T18:02:51.012" v="3113" actId="20577"/>
        <pc:sldMkLst>
          <pc:docMk/>
          <pc:sldMk cId="3064588882" sldId="382"/>
        </pc:sldMkLst>
        <pc:spChg chg="mod">
          <ac:chgData name="Steve Rezhener" userId="effd85a86cc63183" providerId="LiveId" clId="{DEDC1992-D0E8-4E00-9099-5766451B8351}" dt="2017-09-23T18:02:51.012" v="3113" actId="20577"/>
          <ac:spMkLst>
            <pc:docMk/>
            <pc:sldMk cId="3064588882" sldId="382"/>
            <ac:spMk id="10" creationId="{6DC8E316-D8B0-4F5E-8244-644884A0A6BD}"/>
          </ac:spMkLst>
        </pc:spChg>
        <pc:graphicFrameChg chg="del mod">
          <ac:chgData name="Steve Rezhener" userId="effd85a86cc63183" providerId="LiveId" clId="{DEDC1992-D0E8-4E00-9099-5766451B8351}" dt="2017-09-23T17:50:26.909" v="3029" actId="478"/>
          <ac:graphicFrameMkLst>
            <pc:docMk/>
            <pc:sldMk cId="3064588882" sldId="382"/>
            <ac:graphicFrameMk id="7" creationId="{1ACA1D5B-353C-427C-B27F-6C0803950B32}"/>
          </ac:graphicFrameMkLst>
        </pc:graphicFrameChg>
      </pc:sldChg>
      <pc:sldChg chg="modSp add">
        <pc:chgData name="Steve Rezhener" userId="effd85a86cc63183" providerId="LiveId" clId="{DEDC1992-D0E8-4E00-9099-5766451B8351}" dt="2017-09-22T03:00:59.565" v="1357" actId="20577"/>
        <pc:sldMkLst>
          <pc:docMk/>
          <pc:sldMk cId="122708255" sldId="383"/>
        </pc:sldMkLst>
        <pc:spChg chg="mod">
          <ac:chgData name="Steve Rezhener" userId="effd85a86cc63183" providerId="LiveId" clId="{DEDC1992-D0E8-4E00-9099-5766451B8351}" dt="2017-09-22T03:00:59.565" v="1357" actId="20577"/>
          <ac:spMkLst>
            <pc:docMk/>
            <pc:sldMk cId="122708255" sldId="383"/>
            <ac:spMk id="10" creationId="{6DC8E316-D8B0-4F5E-8244-644884A0A6BD}"/>
          </ac:spMkLst>
        </pc:spChg>
        <pc:spChg chg="mod">
          <ac:chgData name="Steve Rezhener" userId="effd85a86cc63183" providerId="LiveId" clId="{DEDC1992-D0E8-4E00-9099-5766451B8351}" dt="2017-09-22T03:00:08.541" v="1299" actId="20577"/>
          <ac:spMkLst>
            <pc:docMk/>
            <pc:sldMk cId="122708255" sldId="383"/>
            <ac:spMk id="18" creationId="{00000000-0000-0000-0000-000000000000}"/>
          </ac:spMkLst>
        </pc:spChg>
      </pc:sldChg>
      <pc:sldChg chg="modSp add ord">
        <pc:chgData name="Steve Rezhener" userId="effd85a86cc63183" providerId="LiveId" clId="{DEDC1992-D0E8-4E00-9099-5766451B8351}" dt="2017-09-22T03:01:21.848" v="1360" actId="400"/>
        <pc:sldMkLst>
          <pc:docMk/>
          <pc:sldMk cId="2040079199" sldId="384"/>
        </pc:sldMkLst>
        <pc:spChg chg="mod">
          <ac:chgData name="Steve Rezhener" userId="effd85a86cc63183" providerId="LiveId" clId="{DEDC1992-D0E8-4E00-9099-5766451B8351}" dt="2017-09-22T03:01:21.848" v="1360" actId="400"/>
          <ac:spMkLst>
            <pc:docMk/>
            <pc:sldMk cId="2040079199" sldId="384"/>
            <ac:spMk id="19" creationId="{00000000-0000-0000-0000-000000000000}"/>
          </ac:spMkLst>
        </pc:spChg>
      </pc:sldChg>
      <pc:sldChg chg="modSp add modNotesTx">
        <pc:chgData name="Steve Rezhener" userId="effd85a86cc63183" providerId="LiveId" clId="{DEDC1992-D0E8-4E00-9099-5766451B8351}" dt="2017-09-23T07:06:09.293" v="2602" actId="20577"/>
        <pc:sldMkLst>
          <pc:docMk/>
          <pc:sldMk cId="3529644697" sldId="385"/>
        </pc:sldMkLst>
        <pc:spChg chg="mod">
          <ac:chgData name="Steve Rezhener" userId="effd85a86cc63183" providerId="LiveId" clId="{DEDC1992-D0E8-4E00-9099-5766451B8351}" dt="2017-09-23T07:06:09.293" v="2602" actId="20577"/>
          <ac:spMkLst>
            <pc:docMk/>
            <pc:sldMk cId="3529644697" sldId="385"/>
            <ac:spMk id="18" creationId="{00000000-0000-0000-0000-000000000000}"/>
          </ac:spMkLst>
        </pc:spChg>
        <pc:spChg chg="mod">
          <ac:chgData name="Steve Rezhener" userId="effd85a86cc63183" providerId="LiveId" clId="{DEDC1992-D0E8-4E00-9099-5766451B8351}" dt="2017-09-22T03:26:27.836" v="1376" actId="5793"/>
          <ac:spMkLst>
            <pc:docMk/>
            <pc:sldMk cId="3529644697" sldId="385"/>
            <ac:spMk id="19" creationId="{00000000-0000-0000-0000-000000000000}"/>
          </ac:spMkLst>
        </pc:spChg>
      </pc:sldChg>
      <pc:sldChg chg="modSp add ord modNotesTx">
        <pc:chgData name="Steve Rezhener" userId="effd85a86cc63183" providerId="LiveId" clId="{DEDC1992-D0E8-4E00-9099-5766451B8351}" dt="2017-09-23T08:36:40.305" v="3016" actId="20577"/>
        <pc:sldMkLst>
          <pc:docMk/>
          <pc:sldMk cId="1372957567" sldId="386"/>
        </pc:sldMkLst>
        <pc:spChg chg="mod">
          <ac:chgData name="Steve Rezhener" userId="effd85a86cc63183" providerId="LiveId" clId="{DEDC1992-D0E8-4E00-9099-5766451B8351}" dt="2017-09-23T06:16:28.498" v="1583" actId="5793"/>
          <ac:spMkLst>
            <pc:docMk/>
            <pc:sldMk cId="1372957567" sldId="386"/>
            <ac:spMk id="18" creationId="{00000000-0000-0000-0000-000000000000}"/>
          </ac:spMkLst>
        </pc:spChg>
        <pc:spChg chg="mod">
          <ac:chgData name="Steve Rezhener" userId="effd85a86cc63183" providerId="LiveId" clId="{DEDC1992-D0E8-4E00-9099-5766451B8351}" dt="2017-09-23T08:36:40.305" v="3016" actId="20577"/>
          <ac:spMkLst>
            <pc:docMk/>
            <pc:sldMk cId="1372957567" sldId="386"/>
            <ac:spMk id="19" creationId="{00000000-0000-0000-0000-000000000000}"/>
          </ac:spMkLst>
        </pc:spChg>
      </pc:sldChg>
      <pc:sldChg chg="add del">
        <pc:chgData name="Steve Rezhener" userId="effd85a86cc63183" providerId="LiveId" clId="{DEDC1992-D0E8-4E00-9099-5766451B8351}" dt="2017-09-23T06:26:36.819" v="2067" actId="2696"/>
        <pc:sldMkLst>
          <pc:docMk/>
          <pc:sldMk cId="3717720105" sldId="387"/>
        </pc:sldMkLst>
      </pc:sldChg>
      <pc:sldChg chg="addSp delSp modSp add">
        <pc:chgData name="Steve Rezhener" userId="effd85a86cc63183" providerId="LiveId" clId="{DEDC1992-D0E8-4E00-9099-5766451B8351}" dt="2017-09-23T06:56:37.645" v="2439" actId="1076"/>
        <pc:sldMkLst>
          <pc:docMk/>
          <pc:sldMk cId="1021577027" sldId="388"/>
        </pc:sldMkLst>
        <pc:spChg chg="mod">
          <ac:chgData name="Steve Rezhener" userId="effd85a86cc63183" providerId="LiveId" clId="{DEDC1992-D0E8-4E00-9099-5766451B8351}" dt="2017-09-23T06:32:00.197" v="2182" actId="2"/>
          <ac:spMkLst>
            <pc:docMk/>
            <pc:sldMk cId="1021577027" sldId="388"/>
            <ac:spMk id="5" creationId="{00000000-0000-0000-0000-000000000000}"/>
          </ac:spMkLst>
        </pc:spChg>
        <pc:spChg chg="mod">
          <ac:chgData name="Steve Rezhener" userId="effd85a86cc63183" providerId="LiveId" clId="{DEDC1992-D0E8-4E00-9099-5766451B8351}" dt="2017-09-23T06:46:58.471" v="2239" actId="20577"/>
          <ac:spMkLst>
            <pc:docMk/>
            <pc:sldMk cId="1021577027" sldId="388"/>
            <ac:spMk id="18" creationId="{00000000-0000-0000-0000-000000000000}"/>
          </ac:spMkLst>
        </pc:spChg>
        <pc:spChg chg="mod">
          <ac:chgData name="Steve Rezhener" userId="effd85a86cc63183" providerId="LiveId" clId="{DEDC1992-D0E8-4E00-9099-5766451B8351}" dt="2017-09-23T06:27:59.203" v="2074" actId="5793"/>
          <ac:spMkLst>
            <pc:docMk/>
            <pc:sldMk cId="1021577027" sldId="388"/>
            <ac:spMk id="19" creationId="{00000000-0000-0000-0000-000000000000}"/>
          </ac:spMkLst>
        </pc:spChg>
        <pc:spChg chg="add">
          <ac:chgData name="Steve Rezhener" userId="effd85a86cc63183" providerId="LiveId" clId="{DEDC1992-D0E8-4E00-9099-5766451B8351}" dt="2017-09-23T06:51:15.501" v="2269" actId="1076"/>
          <ac:spMkLst>
            <pc:docMk/>
            <pc:sldMk cId="1021577027" sldId="388"/>
            <ac:spMk id="27" creationId="{EF25133C-6160-4B0E-863B-DB1790D0F781}"/>
          </ac:spMkLst>
        </pc:spChg>
        <pc:spChg chg="add mod">
          <ac:chgData name="Steve Rezhener" userId="effd85a86cc63183" providerId="LiveId" clId="{DEDC1992-D0E8-4E00-9099-5766451B8351}" dt="2017-09-23T06:53:58.430" v="2311" actId="20577"/>
          <ac:spMkLst>
            <pc:docMk/>
            <pc:sldMk cId="1021577027" sldId="388"/>
            <ac:spMk id="30" creationId="{24700C68-5F3F-4031-8AF3-E30FD01C47EA}"/>
          </ac:spMkLst>
        </pc:spChg>
        <pc:picChg chg="add mod">
          <ac:chgData name="Steve Rezhener" userId="effd85a86cc63183" providerId="LiveId" clId="{DEDC1992-D0E8-4E00-9099-5766451B8351}" dt="2017-09-23T06:53:15.654" v="2296" actId="1076"/>
          <ac:picMkLst>
            <pc:docMk/>
            <pc:sldMk cId="1021577027" sldId="388"/>
            <ac:picMk id="3" creationId="{BE602068-3DDA-44D6-9DC2-8878E7961543}"/>
          </ac:picMkLst>
        </pc:picChg>
        <pc:picChg chg="add mod">
          <ac:chgData name="Steve Rezhener" userId="effd85a86cc63183" providerId="LiveId" clId="{DEDC1992-D0E8-4E00-9099-5766451B8351}" dt="2017-09-23T06:53:25.032" v="2300" actId="1076"/>
          <ac:picMkLst>
            <pc:docMk/>
            <pc:sldMk cId="1021577027" sldId="388"/>
            <ac:picMk id="7" creationId="{8BA564DB-D0B3-486E-9418-442D3E5AE229}"/>
          </ac:picMkLst>
        </pc:picChg>
        <pc:picChg chg="add mod">
          <ac:chgData name="Steve Rezhener" userId="effd85a86cc63183" providerId="LiveId" clId="{DEDC1992-D0E8-4E00-9099-5766451B8351}" dt="2017-09-23T06:53:42.694" v="2308" actId="1076"/>
          <ac:picMkLst>
            <pc:docMk/>
            <pc:sldMk cId="1021577027" sldId="388"/>
            <ac:picMk id="9" creationId="{9CA54194-AA09-4CF4-AA5B-AC0C05706FB2}"/>
          </ac:picMkLst>
        </pc:picChg>
        <pc:picChg chg="add mod">
          <ac:chgData name="Steve Rezhener" userId="effd85a86cc63183" providerId="LiveId" clId="{DEDC1992-D0E8-4E00-9099-5766451B8351}" dt="2017-09-23T06:53:26.611" v="2301" actId="1076"/>
          <ac:picMkLst>
            <pc:docMk/>
            <pc:sldMk cId="1021577027" sldId="388"/>
            <ac:picMk id="11" creationId="{5B6E8247-5C0B-4058-881C-A56A2616F2C5}"/>
          </ac:picMkLst>
        </pc:picChg>
        <pc:picChg chg="add mod">
          <ac:chgData name="Steve Rezhener" userId="effd85a86cc63183" providerId="LiveId" clId="{DEDC1992-D0E8-4E00-9099-5766451B8351}" dt="2017-09-23T06:53:40.007" v="2307" actId="1076"/>
          <ac:picMkLst>
            <pc:docMk/>
            <pc:sldMk cId="1021577027" sldId="388"/>
            <ac:picMk id="13" creationId="{D6C1A0B0-1A0E-4FE5-B75B-5907FBF8551A}"/>
          </ac:picMkLst>
        </pc:picChg>
        <pc:picChg chg="add mod">
          <ac:chgData name="Steve Rezhener" userId="effd85a86cc63183" providerId="LiveId" clId="{DEDC1992-D0E8-4E00-9099-5766451B8351}" dt="2017-09-23T06:53:37.569" v="2306" actId="1076"/>
          <ac:picMkLst>
            <pc:docMk/>
            <pc:sldMk cId="1021577027" sldId="388"/>
            <ac:picMk id="15" creationId="{4B417A8E-5004-4FF7-9159-7BE866A754A7}"/>
          </ac:picMkLst>
        </pc:picChg>
        <pc:picChg chg="add mod">
          <ac:chgData name="Steve Rezhener" userId="effd85a86cc63183" providerId="LiveId" clId="{DEDC1992-D0E8-4E00-9099-5766451B8351}" dt="2017-09-23T06:53:35.534" v="2305" actId="1076"/>
          <ac:picMkLst>
            <pc:docMk/>
            <pc:sldMk cId="1021577027" sldId="388"/>
            <ac:picMk id="17" creationId="{D3A0E6AC-FF78-4B5E-95C4-32669C8F96E7}"/>
          </ac:picMkLst>
        </pc:picChg>
        <pc:picChg chg="add mod">
          <ac:chgData name="Steve Rezhener" userId="effd85a86cc63183" providerId="LiveId" clId="{DEDC1992-D0E8-4E00-9099-5766451B8351}" dt="2017-09-23T06:53:30.002" v="2303" actId="1076"/>
          <ac:picMkLst>
            <pc:docMk/>
            <pc:sldMk cId="1021577027" sldId="388"/>
            <ac:picMk id="21" creationId="{4E9C211C-F35E-4572-9839-2850AA1CD995}"/>
          </ac:picMkLst>
        </pc:picChg>
        <pc:picChg chg="add del mod">
          <ac:chgData name="Steve Rezhener" userId="effd85a86cc63183" providerId="LiveId" clId="{DEDC1992-D0E8-4E00-9099-5766451B8351}" dt="2017-09-23T06:51:00.044" v="2265" actId="478"/>
          <ac:picMkLst>
            <pc:docMk/>
            <pc:sldMk cId="1021577027" sldId="388"/>
            <ac:picMk id="24" creationId="{6D9E5A4A-FB59-488F-8A15-F5C7859ADD17}"/>
          </ac:picMkLst>
        </pc:picChg>
        <pc:picChg chg="add del mod">
          <ac:chgData name="Steve Rezhener" userId="effd85a86cc63183" providerId="LiveId" clId="{DEDC1992-D0E8-4E00-9099-5766451B8351}" dt="2017-09-23T06:51:13.516" v="2268" actId="478"/>
          <ac:picMkLst>
            <pc:docMk/>
            <pc:sldMk cId="1021577027" sldId="388"/>
            <ac:picMk id="26" creationId="{78015723-1C43-4F8E-99C5-305FA6086436}"/>
          </ac:picMkLst>
        </pc:picChg>
        <pc:picChg chg="add mod">
          <ac:chgData name="Steve Rezhener" userId="effd85a86cc63183" providerId="LiveId" clId="{DEDC1992-D0E8-4E00-9099-5766451B8351}" dt="2017-09-23T06:56:37.645" v="2439" actId="1076"/>
          <ac:picMkLst>
            <pc:docMk/>
            <pc:sldMk cId="1021577027" sldId="388"/>
            <ac:picMk id="29" creationId="{D403854A-DF4B-4E92-B645-0910F59E9BD7}"/>
          </ac:picMkLst>
        </pc:picChg>
      </pc:sldChg>
      <pc:sldChg chg="modSp add">
        <pc:chgData name="Steve Rezhener" userId="effd85a86cc63183" providerId="LiveId" clId="{DEDC1992-D0E8-4E00-9099-5766451B8351}" dt="2017-09-23T07:06:43.564" v="2603" actId="6549"/>
        <pc:sldMkLst>
          <pc:docMk/>
          <pc:sldMk cId="3640436504" sldId="389"/>
        </pc:sldMkLst>
        <pc:spChg chg="mod">
          <ac:chgData name="Steve Rezhener" userId="effd85a86cc63183" providerId="LiveId" clId="{DEDC1992-D0E8-4E00-9099-5766451B8351}" dt="2017-09-23T06:57:34.395" v="2454" actId="6549"/>
          <ac:spMkLst>
            <pc:docMk/>
            <pc:sldMk cId="3640436504" sldId="389"/>
            <ac:spMk id="18" creationId="{00000000-0000-0000-0000-000000000000}"/>
          </ac:spMkLst>
        </pc:spChg>
        <pc:spChg chg="mod">
          <ac:chgData name="Steve Rezhener" userId="effd85a86cc63183" providerId="LiveId" clId="{DEDC1992-D0E8-4E00-9099-5766451B8351}" dt="2017-09-23T07:06:43.564" v="2603" actId="6549"/>
          <ac:spMkLst>
            <pc:docMk/>
            <pc:sldMk cId="3640436504" sldId="389"/>
            <ac:spMk id="19" creationId="{00000000-0000-0000-0000-000000000000}"/>
          </ac:spMkLst>
        </pc:spChg>
      </pc:sldChg>
      <pc:sldChg chg="modSp add ord">
        <pc:chgData name="Steve Rezhener" userId="effd85a86cc63183" providerId="LiveId" clId="{DEDC1992-D0E8-4E00-9099-5766451B8351}" dt="2017-09-23T07:06:48.985" v="2606" actId="20577"/>
        <pc:sldMkLst>
          <pc:docMk/>
          <pc:sldMk cId="2116064215" sldId="390"/>
        </pc:sldMkLst>
        <pc:spChg chg="mod">
          <ac:chgData name="Steve Rezhener" userId="effd85a86cc63183" providerId="LiveId" clId="{DEDC1992-D0E8-4E00-9099-5766451B8351}" dt="2017-09-23T06:57:23.594" v="2452" actId="20577"/>
          <ac:spMkLst>
            <pc:docMk/>
            <pc:sldMk cId="2116064215" sldId="390"/>
            <ac:spMk id="18" creationId="{00000000-0000-0000-0000-000000000000}"/>
          </ac:spMkLst>
        </pc:spChg>
        <pc:spChg chg="mod">
          <ac:chgData name="Steve Rezhener" userId="effd85a86cc63183" providerId="LiveId" clId="{DEDC1992-D0E8-4E00-9099-5766451B8351}" dt="2017-09-23T07:06:48.985" v="2606" actId="20577"/>
          <ac:spMkLst>
            <pc:docMk/>
            <pc:sldMk cId="2116064215" sldId="390"/>
            <ac:spMk id="19" creationId="{00000000-0000-0000-0000-000000000000}"/>
          </ac:spMkLst>
        </pc:spChg>
      </pc:sldChg>
      <pc:sldChg chg="modSp add ord">
        <pc:chgData name="Steve Rezhener" userId="effd85a86cc63183" providerId="LiveId" clId="{DEDC1992-D0E8-4E00-9099-5766451B8351}" dt="2017-09-23T07:21:52.703" v="2832" actId="20577"/>
        <pc:sldMkLst>
          <pc:docMk/>
          <pc:sldMk cId="2044145558" sldId="391"/>
        </pc:sldMkLst>
        <pc:spChg chg="mod">
          <ac:chgData name="Steve Rezhener" userId="effd85a86cc63183" providerId="LiveId" clId="{DEDC1992-D0E8-4E00-9099-5766451B8351}" dt="2017-09-23T07:11:48.628" v="2639" actId="6549"/>
          <ac:spMkLst>
            <pc:docMk/>
            <pc:sldMk cId="2044145558" sldId="391"/>
            <ac:spMk id="2" creationId="{1D555ABB-DE82-48A8-9F73-8DB49BEE18D7}"/>
          </ac:spMkLst>
        </pc:spChg>
        <pc:spChg chg="mod">
          <ac:chgData name="Steve Rezhener" userId="effd85a86cc63183" providerId="LiveId" clId="{DEDC1992-D0E8-4E00-9099-5766451B8351}" dt="2017-09-23T07:21:52.703" v="2832" actId="20577"/>
          <ac:spMkLst>
            <pc:docMk/>
            <pc:sldMk cId="2044145558" sldId="391"/>
            <ac:spMk id="3" creationId="{5279EF87-7F6E-4D8B-8834-4F811A1A1A8C}"/>
          </ac:spMkLst>
        </pc:spChg>
      </pc:sldChg>
      <pc:sldChg chg="modSp add del">
        <pc:chgData name="Steve Rezhener" userId="effd85a86cc63183" providerId="LiveId" clId="{DEDC1992-D0E8-4E00-9099-5766451B8351}" dt="2017-09-23T07:01:52.771" v="2551" actId="2696"/>
        <pc:sldMkLst>
          <pc:docMk/>
          <pc:sldMk cId="2341112538" sldId="391"/>
        </pc:sldMkLst>
        <pc:spChg chg="mod">
          <ac:chgData name="Steve Rezhener" userId="effd85a86cc63183" providerId="LiveId" clId="{DEDC1992-D0E8-4E00-9099-5766451B8351}" dt="2017-09-23T06:59:40.722" v="2493" actId="27636"/>
          <ac:spMkLst>
            <pc:docMk/>
            <pc:sldMk cId="2341112538" sldId="391"/>
            <ac:spMk id="18" creationId="{00000000-0000-0000-0000-000000000000}"/>
          </ac:spMkLst>
        </pc:spChg>
        <pc:spChg chg="mod">
          <ac:chgData name="Steve Rezhener" userId="effd85a86cc63183" providerId="LiveId" clId="{DEDC1992-D0E8-4E00-9099-5766451B8351}" dt="2017-09-23T07:00:40.231" v="2547" actId="2696"/>
          <ac:spMkLst>
            <pc:docMk/>
            <pc:sldMk cId="2341112538" sldId="391"/>
            <ac:spMk id="19" creationId="{00000000-0000-0000-0000-000000000000}"/>
          </ac:spMkLst>
        </pc:spChg>
      </pc:sldChg>
      <pc:sldChg chg="modSp add">
        <pc:chgData name="Steve Rezhener" userId="effd85a86cc63183" providerId="LiveId" clId="{DEDC1992-D0E8-4E00-9099-5766451B8351}" dt="2017-09-23T07:16:09.514" v="2674" actId="400"/>
        <pc:sldMkLst>
          <pc:docMk/>
          <pc:sldMk cId="2997221792" sldId="392"/>
        </pc:sldMkLst>
        <pc:spChg chg="mod">
          <ac:chgData name="Steve Rezhener" userId="effd85a86cc63183" providerId="LiveId" clId="{DEDC1992-D0E8-4E00-9099-5766451B8351}" dt="2017-09-23T07:16:09.514" v="2674" actId="400"/>
          <ac:spMkLst>
            <pc:docMk/>
            <pc:sldMk cId="2997221792" sldId="392"/>
            <ac:spMk id="19" creationId="{00000000-0000-0000-0000-000000000000}"/>
          </ac:spMkLst>
        </pc:spChg>
      </pc:sldChg>
      <pc:sldChg chg="modSp add del ord">
        <pc:chgData name="Steve Rezhener" userId="effd85a86cc63183" providerId="LiveId" clId="{DEDC1992-D0E8-4E00-9099-5766451B8351}" dt="2017-09-23T07:15:25.713" v="2670" actId="2696"/>
        <pc:sldMkLst>
          <pc:docMk/>
          <pc:sldMk cId="3568471273" sldId="392"/>
        </pc:sldMkLst>
        <pc:spChg chg="mod">
          <ac:chgData name="Steve Rezhener" userId="effd85a86cc63183" providerId="LiveId" clId="{DEDC1992-D0E8-4E00-9099-5766451B8351}" dt="2017-09-23T07:15:08.252" v="2668" actId="2696"/>
          <ac:spMkLst>
            <pc:docMk/>
            <pc:sldMk cId="3568471273" sldId="392"/>
            <ac:spMk id="19" creationId="{00000000-0000-0000-0000-000000000000}"/>
          </ac:spMkLst>
        </pc:spChg>
      </pc:sldChg>
      <pc:sldChg chg="modSp add ord">
        <pc:chgData name="Steve Rezhener" userId="effd85a86cc63183" providerId="LiveId" clId="{DEDC1992-D0E8-4E00-9099-5766451B8351}" dt="2017-09-23T07:17:24.370" v="2678" actId="400"/>
        <pc:sldMkLst>
          <pc:docMk/>
          <pc:sldMk cId="3541391110" sldId="393"/>
        </pc:sldMkLst>
        <pc:spChg chg="mod">
          <ac:chgData name="Steve Rezhener" userId="effd85a86cc63183" providerId="LiveId" clId="{DEDC1992-D0E8-4E00-9099-5766451B8351}" dt="2017-09-23T07:17:24.370" v="2678" actId="400"/>
          <ac:spMkLst>
            <pc:docMk/>
            <pc:sldMk cId="3541391110" sldId="393"/>
            <ac:spMk id="19" creationId="{00000000-0000-0000-0000-000000000000}"/>
          </ac:spMkLst>
        </pc:spChg>
      </pc:sldChg>
      <pc:sldChg chg="addSp delSp modSp add">
        <pc:chgData name="Steve Rezhener" userId="effd85a86cc63183" providerId="LiveId" clId="{DEDC1992-D0E8-4E00-9099-5766451B8351}" dt="2017-09-23T17:54:48.693" v="3035"/>
        <pc:sldMkLst>
          <pc:docMk/>
          <pc:sldMk cId="306374150" sldId="394"/>
        </pc:sldMkLst>
        <pc:spChg chg="del mod">
          <ac:chgData name="Steve Rezhener" userId="effd85a86cc63183" providerId="LiveId" clId="{DEDC1992-D0E8-4E00-9099-5766451B8351}" dt="2017-09-23T17:54:24.335" v="3030"/>
          <ac:spMkLst>
            <pc:docMk/>
            <pc:sldMk cId="306374150" sldId="394"/>
            <ac:spMk id="10" creationId="{6DC8E316-D8B0-4F5E-8244-644884A0A6BD}"/>
          </ac:spMkLst>
        </pc:spChg>
        <pc:spChg chg="mod">
          <ac:chgData name="Steve Rezhener" userId="effd85a86cc63183" providerId="LiveId" clId="{DEDC1992-D0E8-4E00-9099-5766451B8351}" dt="2017-09-23T17:50:18.377" v="3026" actId="27636"/>
          <ac:spMkLst>
            <pc:docMk/>
            <pc:sldMk cId="306374150" sldId="394"/>
            <ac:spMk id="18" creationId="{00000000-0000-0000-0000-000000000000}"/>
          </ac:spMkLst>
        </pc:spChg>
        <pc:picChg chg="add mod">
          <ac:chgData name="Steve Rezhener" userId="effd85a86cc63183" providerId="LiveId" clId="{DEDC1992-D0E8-4E00-9099-5766451B8351}" dt="2017-09-23T17:54:29.942" v="3033" actId="1076"/>
          <ac:picMkLst>
            <pc:docMk/>
            <pc:sldMk cId="306374150" sldId="394"/>
            <ac:picMk id="2" creationId="{8C8D3CE4-B043-422B-A4D2-C7E43E6A4E5E}"/>
          </ac:picMkLst>
        </pc:picChg>
        <pc:picChg chg="add del">
          <ac:chgData name="Steve Rezhener" userId="effd85a86cc63183" providerId="LiveId" clId="{DEDC1992-D0E8-4E00-9099-5766451B8351}" dt="2017-09-23T17:54:48.693" v="3035"/>
          <ac:picMkLst>
            <pc:docMk/>
            <pc:sldMk cId="306374150" sldId="394"/>
            <ac:picMk id="9" creationId="{E91778C1-94DD-4073-A267-BA1C4284D21D}"/>
          </ac:picMkLst>
        </pc:picChg>
      </pc:sldChg>
      <pc:sldChg chg="addSp delSp modSp add ord">
        <pc:chgData name="Steve Rezhener" userId="effd85a86cc63183" providerId="LiveId" clId="{DEDC1992-D0E8-4E00-9099-5766451B8351}" dt="2017-09-23T17:58:39.730" v="3059"/>
        <pc:sldMkLst>
          <pc:docMk/>
          <pc:sldMk cId="1039470752" sldId="395"/>
        </pc:sldMkLst>
        <pc:spChg chg="add del mod">
          <ac:chgData name="Steve Rezhener" userId="effd85a86cc63183" providerId="LiveId" clId="{DEDC1992-D0E8-4E00-9099-5766451B8351}" dt="2017-09-23T17:57:57.807" v="3054" actId="478"/>
          <ac:spMkLst>
            <pc:docMk/>
            <pc:sldMk cId="1039470752" sldId="395"/>
            <ac:spMk id="6" creationId="{CB1A71BE-F4D8-484B-92EA-6D348FBB09A5}"/>
          </ac:spMkLst>
        </pc:spChg>
        <pc:spChg chg="del mod">
          <ac:chgData name="Steve Rezhener" userId="effd85a86cc63183" providerId="LiveId" clId="{DEDC1992-D0E8-4E00-9099-5766451B8351}" dt="2017-09-23T17:56:59.827" v="3050"/>
          <ac:spMkLst>
            <pc:docMk/>
            <pc:sldMk cId="1039470752" sldId="395"/>
            <ac:spMk id="10" creationId="{6DC8E316-D8B0-4F5E-8244-644884A0A6BD}"/>
          </ac:spMkLst>
        </pc:spChg>
        <pc:spChg chg="mod">
          <ac:chgData name="Steve Rezhener" userId="effd85a86cc63183" providerId="LiveId" clId="{DEDC1992-D0E8-4E00-9099-5766451B8351}" dt="2017-09-23T17:58:11.589" v="3058" actId="27636"/>
          <ac:spMkLst>
            <pc:docMk/>
            <pc:sldMk cId="1039470752" sldId="395"/>
            <ac:spMk id="18" creationId="{00000000-0000-0000-0000-000000000000}"/>
          </ac:spMkLst>
        </pc:spChg>
        <pc:picChg chg="add del mod">
          <ac:chgData name="Steve Rezhener" userId="effd85a86cc63183" providerId="LiveId" clId="{DEDC1992-D0E8-4E00-9099-5766451B8351}" dt="2017-09-23T17:57:57.807" v="3054" actId="478"/>
          <ac:picMkLst>
            <pc:docMk/>
            <pc:sldMk cId="1039470752" sldId="395"/>
            <ac:picMk id="2" creationId="{6A0720CA-489D-497C-9459-E3E9CB4D8C7B}"/>
          </ac:picMkLst>
        </pc:picChg>
      </pc:sldChg>
      <pc:sldChg chg="addSp delSp modSp add">
        <pc:chgData name="Steve Rezhener" userId="effd85a86cc63183" providerId="LiveId" clId="{DEDC1992-D0E8-4E00-9099-5766451B8351}" dt="2017-09-23T18:03:46.075" v="3124" actId="1076"/>
        <pc:sldMkLst>
          <pc:docMk/>
          <pc:sldMk cId="1771507656" sldId="396"/>
        </pc:sldMkLst>
        <pc:spChg chg="del mod">
          <ac:chgData name="Steve Rezhener" userId="effd85a86cc63183" providerId="LiveId" clId="{DEDC1992-D0E8-4E00-9099-5766451B8351}" dt="2017-09-23T18:03:40.731" v="3121" actId="1076"/>
          <ac:spMkLst>
            <pc:docMk/>
            <pc:sldMk cId="1771507656" sldId="396"/>
            <ac:spMk id="10" creationId="{6DC8E316-D8B0-4F5E-8244-644884A0A6BD}"/>
          </ac:spMkLst>
        </pc:spChg>
        <pc:spChg chg="mod">
          <ac:chgData name="Steve Rezhener" userId="effd85a86cc63183" providerId="LiveId" clId="{DEDC1992-D0E8-4E00-9099-5766451B8351}" dt="2017-09-23T18:03:10.294" v="3120" actId="20577"/>
          <ac:spMkLst>
            <pc:docMk/>
            <pc:sldMk cId="1771507656" sldId="396"/>
            <ac:spMk id="18" creationId="{00000000-0000-0000-0000-000000000000}"/>
          </ac:spMkLst>
        </pc:spChg>
        <pc:picChg chg="add mod">
          <ac:chgData name="Steve Rezhener" userId="effd85a86cc63183" providerId="LiveId" clId="{DEDC1992-D0E8-4E00-9099-5766451B8351}" dt="2017-09-23T18:03:46.075" v="3124" actId="1076"/>
          <ac:picMkLst>
            <pc:docMk/>
            <pc:sldMk cId="1771507656" sldId="396"/>
            <ac:picMk id="2" creationId="{DC94D5D4-AA90-46D9-9DE8-ED4CA05C4D41}"/>
          </ac:picMkLst>
        </pc:pic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6E32CB6-B1D4-4ADB-B340-5C6CE718BDD5}" type="datetimeFigureOut">
              <a:rPr lang="en-US" smtClean="0"/>
              <a:t>10/20/2017</a:t>
            </a:fld>
            <a:endParaRPr lang="en-US"/>
          </a:p>
        </p:txBody>
      </p:sp>
      <p:sp>
        <p:nvSpPr>
          <p:cNvPr id="5" name="Slide Number Placeholder 4"/>
          <p:cNvSpPr>
            <a:spLocks noGrp="1"/>
          </p:cNvSpPr>
          <p:nvPr>
            <p:ph type="sldNum" sz="quarter" idx="3"/>
          </p:nvPr>
        </p:nvSpPr>
        <p:spPr>
          <a:xfrm>
            <a:off x="0" y="8685213"/>
            <a:ext cx="2971800" cy="458787"/>
          </a:xfrm>
          <a:prstGeom prst="rect">
            <a:avLst/>
          </a:prstGeom>
        </p:spPr>
        <p:txBody>
          <a:bodyPr vert="horz" lIns="91440" tIns="45720" rIns="91440" bIns="45720" rtlCol="0" anchor="b"/>
          <a:lstStyle>
            <a:lvl1pPr algn="r">
              <a:defRPr sz="1200"/>
            </a:lvl1pPr>
          </a:lstStyle>
          <a:p>
            <a:fld id="{7B1580C5-A4BE-4154-9BE9-6C52E9724F11}" type="slidenum">
              <a:rPr lang="en-US" smtClean="0"/>
              <a:t>‹#›</a:t>
            </a:fld>
            <a:endParaRPr lang="en-US"/>
          </a:p>
        </p:txBody>
      </p:sp>
      <p:sp>
        <p:nvSpPr>
          <p:cNvPr id="6" name="Footer Placeholder 5"/>
          <p:cNvSpPr>
            <a:spLocks noGrp="1"/>
          </p:cNvSpPr>
          <p:nvPr>
            <p:ph type="ftr" sz="quarter" idx="2"/>
          </p:nvPr>
        </p:nvSpPr>
        <p:spPr>
          <a:xfrm>
            <a:off x="3884613" y="8685212"/>
            <a:ext cx="2971800" cy="458787"/>
          </a:xfrm>
          <a:prstGeom prst="rect">
            <a:avLst/>
          </a:prstGeom>
        </p:spPr>
        <p:txBody>
          <a:bodyPr vert="horz" lIns="91440" tIns="45720" rIns="91440" bIns="45720" rtlCol="0" anchor="b"/>
          <a:lstStyle>
            <a:lvl1pPr algn="l">
              <a:defRPr sz="1200"/>
            </a:lvl1pPr>
          </a:lstStyle>
          <a:p>
            <a:endParaRPr lang="en-US" dirty="0"/>
          </a:p>
        </p:txBody>
      </p:sp>
    </p:spTree>
    <p:extLst>
      <p:ext uri="{BB962C8B-B14F-4D97-AF65-F5344CB8AC3E}">
        <p14:creationId xmlns:p14="http://schemas.microsoft.com/office/powerpoint/2010/main" val="4487212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D165FF-6681-4237-8940-AAF7A97E7A1D}" type="datetimeFigureOut">
              <a:rPr lang="en-US" smtClean="0"/>
              <a:t>10/20/2017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33362F-1D4D-49AC-84CB-793CF5F96003}" type="slidenum">
              <a:rPr lang="en-US" smtClean="0"/>
              <a:t>‹#›</a:t>
            </a:fld>
            <a:endParaRPr lang="en-US"/>
          </a:p>
        </p:txBody>
      </p:sp>
    </p:spTree>
    <p:extLst>
      <p:ext uri="{BB962C8B-B14F-4D97-AF65-F5344CB8AC3E}">
        <p14:creationId xmlns:p14="http://schemas.microsoft.com/office/powerpoint/2010/main" val="41810112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33362F-1D4D-49AC-84CB-793CF5F96003}" type="slidenum">
              <a:rPr lang="en-US" smtClean="0"/>
              <a:t>1</a:t>
            </a:fld>
            <a:endParaRPr lang="en-US" dirty="0"/>
          </a:p>
        </p:txBody>
      </p:sp>
    </p:spTree>
    <p:extLst>
      <p:ext uri="{BB962C8B-B14F-4D97-AF65-F5344CB8AC3E}">
        <p14:creationId xmlns:p14="http://schemas.microsoft.com/office/powerpoint/2010/main" val="4272493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33362F-1D4D-49AC-84CB-793CF5F96003}" type="slidenum">
              <a:rPr lang="en-US" smtClean="0"/>
              <a:t>2</a:t>
            </a:fld>
            <a:endParaRPr lang="en-US"/>
          </a:p>
        </p:txBody>
      </p:sp>
    </p:spTree>
    <p:extLst>
      <p:ext uri="{BB962C8B-B14F-4D97-AF65-F5344CB8AC3E}">
        <p14:creationId xmlns:p14="http://schemas.microsoft.com/office/powerpoint/2010/main" val="1051494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33362F-1D4D-49AC-84CB-793CF5F96003}" type="slidenum">
              <a:rPr lang="en-US" smtClean="0"/>
              <a:t>5</a:t>
            </a:fld>
            <a:endParaRPr lang="en-US"/>
          </a:p>
        </p:txBody>
      </p:sp>
    </p:spTree>
    <p:extLst>
      <p:ext uri="{BB962C8B-B14F-4D97-AF65-F5344CB8AC3E}">
        <p14:creationId xmlns:p14="http://schemas.microsoft.com/office/powerpoint/2010/main" val="2873072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33362F-1D4D-49AC-84CB-793CF5F96003}" type="slidenum">
              <a:rPr lang="en-US" smtClean="0"/>
              <a:t>6</a:t>
            </a:fld>
            <a:endParaRPr lang="en-US"/>
          </a:p>
        </p:txBody>
      </p:sp>
    </p:spTree>
    <p:extLst>
      <p:ext uri="{BB962C8B-B14F-4D97-AF65-F5344CB8AC3E}">
        <p14:creationId xmlns:p14="http://schemas.microsoft.com/office/powerpoint/2010/main" val="41156861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33362F-1D4D-49AC-84CB-793CF5F96003}" type="slidenum">
              <a:rPr lang="en-US" smtClean="0"/>
              <a:t>7</a:t>
            </a:fld>
            <a:endParaRPr lang="en-US"/>
          </a:p>
        </p:txBody>
      </p:sp>
    </p:spTree>
    <p:extLst>
      <p:ext uri="{BB962C8B-B14F-4D97-AF65-F5344CB8AC3E}">
        <p14:creationId xmlns:p14="http://schemas.microsoft.com/office/powerpoint/2010/main" val="349153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33362F-1D4D-49AC-84CB-793CF5F96003}" type="slidenum">
              <a:rPr lang="en-US" smtClean="0"/>
              <a:t>8</a:t>
            </a:fld>
            <a:endParaRPr lang="en-US"/>
          </a:p>
        </p:txBody>
      </p:sp>
    </p:spTree>
    <p:extLst>
      <p:ext uri="{BB962C8B-B14F-4D97-AF65-F5344CB8AC3E}">
        <p14:creationId xmlns:p14="http://schemas.microsoft.com/office/powerpoint/2010/main" val="21484170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33362F-1D4D-49AC-84CB-793CF5F96003}" type="slidenum">
              <a:rPr lang="en-US" smtClean="0"/>
              <a:t>9</a:t>
            </a:fld>
            <a:endParaRPr lang="en-US"/>
          </a:p>
        </p:txBody>
      </p:sp>
    </p:spTree>
    <p:extLst>
      <p:ext uri="{BB962C8B-B14F-4D97-AF65-F5344CB8AC3E}">
        <p14:creationId xmlns:p14="http://schemas.microsoft.com/office/powerpoint/2010/main" val="24108522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33362F-1D4D-49AC-84CB-793CF5F96003}" type="slidenum">
              <a:rPr lang="en-US" smtClean="0"/>
              <a:t>10</a:t>
            </a:fld>
            <a:endParaRPr lang="en-US"/>
          </a:p>
        </p:txBody>
      </p:sp>
    </p:spTree>
    <p:extLst>
      <p:ext uri="{BB962C8B-B14F-4D97-AF65-F5344CB8AC3E}">
        <p14:creationId xmlns:p14="http://schemas.microsoft.com/office/powerpoint/2010/main" val="8977858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33362F-1D4D-49AC-84CB-793CF5F96003}" type="slidenum">
              <a:rPr lang="en-US" smtClean="0"/>
              <a:t>11</a:t>
            </a:fld>
            <a:endParaRPr lang="en-US"/>
          </a:p>
        </p:txBody>
      </p:sp>
    </p:spTree>
    <p:extLst>
      <p:ext uri="{BB962C8B-B14F-4D97-AF65-F5344CB8AC3E}">
        <p14:creationId xmlns:p14="http://schemas.microsoft.com/office/powerpoint/2010/main" val="17249038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33362F-1D4D-49AC-84CB-793CF5F96003}" type="slidenum">
              <a:rPr lang="en-US" smtClean="0"/>
              <a:t>12</a:t>
            </a:fld>
            <a:endParaRPr lang="en-US"/>
          </a:p>
        </p:txBody>
      </p:sp>
    </p:spTree>
    <p:extLst>
      <p:ext uri="{BB962C8B-B14F-4D97-AF65-F5344CB8AC3E}">
        <p14:creationId xmlns:p14="http://schemas.microsoft.com/office/powerpoint/2010/main" val="15291621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33362F-1D4D-49AC-84CB-793CF5F96003}" type="slidenum">
              <a:rPr lang="en-US" smtClean="0"/>
              <a:t>13</a:t>
            </a:fld>
            <a:endParaRPr lang="en-US"/>
          </a:p>
        </p:txBody>
      </p:sp>
    </p:spTree>
    <p:extLst>
      <p:ext uri="{BB962C8B-B14F-4D97-AF65-F5344CB8AC3E}">
        <p14:creationId xmlns:p14="http://schemas.microsoft.com/office/powerpoint/2010/main" val="16714730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33362F-1D4D-49AC-84CB-793CF5F96003}" type="slidenum">
              <a:rPr lang="en-US" smtClean="0"/>
              <a:t>14</a:t>
            </a:fld>
            <a:endParaRPr lang="en-US"/>
          </a:p>
        </p:txBody>
      </p:sp>
    </p:spTree>
    <p:extLst>
      <p:ext uri="{BB962C8B-B14F-4D97-AF65-F5344CB8AC3E}">
        <p14:creationId xmlns:p14="http://schemas.microsoft.com/office/powerpoint/2010/main" val="26947822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33362F-1D4D-49AC-84CB-793CF5F96003}" type="slidenum">
              <a:rPr lang="en-US" smtClean="0"/>
              <a:t>15</a:t>
            </a:fld>
            <a:endParaRPr lang="en-US"/>
          </a:p>
        </p:txBody>
      </p:sp>
    </p:spTree>
    <p:extLst>
      <p:ext uri="{BB962C8B-B14F-4D97-AF65-F5344CB8AC3E}">
        <p14:creationId xmlns:p14="http://schemas.microsoft.com/office/powerpoint/2010/main" val="41537731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33362F-1D4D-49AC-84CB-793CF5F96003}" type="slidenum">
              <a:rPr lang="en-US" smtClean="0"/>
              <a:t>16</a:t>
            </a:fld>
            <a:endParaRPr lang="en-US"/>
          </a:p>
        </p:txBody>
      </p:sp>
    </p:spTree>
    <p:extLst>
      <p:ext uri="{BB962C8B-B14F-4D97-AF65-F5344CB8AC3E}">
        <p14:creationId xmlns:p14="http://schemas.microsoft.com/office/powerpoint/2010/main" val="30047960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33362F-1D4D-49AC-84CB-793CF5F96003}" type="slidenum">
              <a:rPr lang="en-US" smtClean="0"/>
              <a:t>17</a:t>
            </a:fld>
            <a:endParaRPr lang="en-US"/>
          </a:p>
        </p:txBody>
      </p:sp>
    </p:spTree>
    <p:extLst>
      <p:ext uri="{BB962C8B-B14F-4D97-AF65-F5344CB8AC3E}">
        <p14:creationId xmlns:p14="http://schemas.microsoft.com/office/powerpoint/2010/main" val="13071278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33362F-1D4D-49AC-84CB-793CF5F96003}" type="slidenum">
              <a:rPr lang="en-US" smtClean="0"/>
              <a:t>20</a:t>
            </a:fld>
            <a:endParaRPr lang="en-US"/>
          </a:p>
        </p:txBody>
      </p:sp>
    </p:spTree>
    <p:extLst>
      <p:ext uri="{BB962C8B-B14F-4D97-AF65-F5344CB8AC3E}">
        <p14:creationId xmlns:p14="http://schemas.microsoft.com/office/powerpoint/2010/main" val="37781086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33362F-1D4D-49AC-84CB-793CF5F96003}" type="slidenum">
              <a:rPr lang="en-US" smtClean="0"/>
              <a:t>21</a:t>
            </a:fld>
            <a:endParaRPr lang="en-US"/>
          </a:p>
        </p:txBody>
      </p:sp>
    </p:spTree>
    <p:extLst>
      <p:ext uri="{BB962C8B-B14F-4D97-AF65-F5344CB8AC3E}">
        <p14:creationId xmlns:p14="http://schemas.microsoft.com/office/powerpoint/2010/main" val="11523379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33362F-1D4D-49AC-84CB-793CF5F96003}" type="slidenum">
              <a:rPr lang="en-US" smtClean="0"/>
              <a:t>22</a:t>
            </a:fld>
            <a:endParaRPr lang="en-US"/>
          </a:p>
        </p:txBody>
      </p:sp>
    </p:spTree>
    <p:extLst>
      <p:ext uri="{BB962C8B-B14F-4D97-AF65-F5344CB8AC3E}">
        <p14:creationId xmlns:p14="http://schemas.microsoft.com/office/powerpoint/2010/main" val="36647942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33362F-1D4D-49AC-84CB-793CF5F96003}" type="slidenum">
              <a:rPr lang="en-US" smtClean="0"/>
              <a:t>23</a:t>
            </a:fld>
            <a:endParaRPr lang="en-US"/>
          </a:p>
        </p:txBody>
      </p:sp>
    </p:spTree>
    <p:extLst>
      <p:ext uri="{BB962C8B-B14F-4D97-AF65-F5344CB8AC3E}">
        <p14:creationId xmlns:p14="http://schemas.microsoft.com/office/powerpoint/2010/main" val="25363636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33362F-1D4D-49AC-84CB-793CF5F96003}" type="slidenum">
              <a:rPr lang="en-US" smtClean="0"/>
              <a:t>24</a:t>
            </a:fld>
            <a:endParaRPr lang="en-US"/>
          </a:p>
        </p:txBody>
      </p:sp>
    </p:spTree>
    <p:extLst>
      <p:ext uri="{BB962C8B-B14F-4D97-AF65-F5344CB8AC3E}">
        <p14:creationId xmlns:p14="http://schemas.microsoft.com/office/powerpoint/2010/main" val="8694951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33362F-1D4D-49AC-84CB-793CF5F96003}" type="slidenum">
              <a:rPr lang="en-US" smtClean="0"/>
              <a:t>25</a:t>
            </a:fld>
            <a:endParaRPr lang="en-US"/>
          </a:p>
        </p:txBody>
      </p:sp>
    </p:spTree>
    <p:extLst>
      <p:ext uri="{BB962C8B-B14F-4D97-AF65-F5344CB8AC3E}">
        <p14:creationId xmlns:p14="http://schemas.microsoft.com/office/powerpoint/2010/main" val="6407948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33362F-1D4D-49AC-84CB-793CF5F96003}" type="slidenum">
              <a:rPr lang="en-US" smtClean="0"/>
              <a:t>26</a:t>
            </a:fld>
            <a:endParaRPr lang="en-US"/>
          </a:p>
        </p:txBody>
      </p:sp>
    </p:spTree>
    <p:extLst>
      <p:ext uri="{BB962C8B-B14F-4D97-AF65-F5344CB8AC3E}">
        <p14:creationId xmlns:p14="http://schemas.microsoft.com/office/powerpoint/2010/main" val="1212956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33362F-1D4D-49AC-84CB-793CF5F96003}" type="slidenum">
              <a:rPr lang="en-US" smtClean="0"/>
              <a:t>27</a:t>
            </a:fld>
            <a:endParaRPr lang="en-US"/>
          </a:p>
        </p:txBody>
      </p:sp>
    </p:spTree>
    <p:extLst>
      <p:ext uri="{BB962C8B-B14F-4D97-AF65-F5344CB8AC3E}">
        <p14:creationId xmlns:p14="http://schemas.microsoft.com/office/powerpoint/2010/main" val="884254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33362F-1D4D-49AC-84CB-793CF5F96003}" type="slidenum">
              <a:rPr lang="en-US" smtClean="0"/>
              <a:t>28</a:t>
            </a:fld>
            <a:endParaRPr lang="en-US"/>
          </a:p>
        </p:txBody>
      </p:sp>
    </p:spTree>
    <p:extLst>
      <p:ext uri="{BB962C8B-B14F-4D97-AF65-F5344CB8AC3E}">
        <p14:creationId xmlns:p14="http://schemas.microsoft.com/office/powerpoint/2010/main" val="40130604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33362F-1D4D-49AC-84CB-793CF5F96003}" type="slidenum">
              <a:rPr lang="en-US" smtClean="0"/>
              <a:t>29</a:t>
            </a:fld>
            <a:endParaRPr lang="en-US"/>
          </a:p>
        </p:txBody>
      </p:sp>
    </p:spTree>
    <p:extLst>
      <p:ext uri="{BB962C8B-B14F-4D97-AF65-F5344CB8AC3E}">
        <p14:creationId xmlns:p14="http://schemas.microsoft.com/office/powerpoint/2010/main" val="588228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33362F-1D4D-49AC-84CB-793CF5F96003}" type="slidenum">
              <a:rPr lang="en-US" smtClean="0"/>
              <a:t>30</a:t>
            </a:fld>
            <a:endParaRPr lang="en-US"/>
          </a:p>
        </p:txBody>
      </p:sp>
    </p:spTree>
    <p:extLst>
      <p:ext uri="{BB962C8B-B14F-4D97-AF65-F5344CB8AC3E}">
        <p14:creationId xmlns:p14="http://schemas.microsoft.com/office/powerpoint/2010/main" val="37732693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33362F-1D4D-49AC-84CB-793CF5F96003}" type="slidenum">
              <a:rPr lang="en-US" smtClean="0"/>
              <a:t>31</a:t>
            </a:fld>
            <a:endParaRPr lang="en-US"/>
          </a:p>
        </p:txBody>
      </p:sp>
    </p:spTree>
    <p:extLst>
      <p:ext uri="{BB962C8B-B14F-4D97-AF65-F5344CB8AC3E}">
        <p14:creationId xmlns:p14="http://schemas.microsoft.com/office/powerpoint/2010/main" val="36632555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33362F-1D4D-49AC-84CB-793CF5F96003}" type="slidenum">
              <a:rPr lang="en-US" smtClean="0"/>
              <a:t>32</a:t>
            </a:fld>
            <a:endParaRPr lang="en-US"/>
          </a:p>
        </p:txBody>
      </p:sp>
    </p:spTree>
    <p:extLst>
      <p:ext uri="{BB962C8B-B14F-4D97-AF65-F5344CB8AC3E}">
        <p14:creationId xmlns:p14="http://schemas.microsoft.com/office/powerpoint/2010/main" val="30857926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33362F-1D4D-49AC-84CB-793CF5F96003}" type="slidenum">
              <a:rPr lang="en-US" smtClean="0"/>
              <a:t>33</a:t>
            </a:fld>
            <a:endParaRPr lang="en-US"/>
          </a:p>
        </p:txBody>
      </p:sp>
    </p:spTree>
    <p:extLst>
      <p:ext uri="{BB962C8B-B14F-4D97-AF65-F5344CB8AC3E}">
        <p14:creationId xmlns:p14="http://schemas.microsoft.com/office/powerpoint/2010/main" val="33796015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33362F-1D4D-49AC-84CB-793CF5F96003}" type="slidenum">
              <a:rPr lang="en-US" smtClean="0"/>
              <a:t>34</a:t>
            </a:fld>
            <a:endParaRPr lang="en-US"/>
          </a:p>
        </p:txBody>
      </p:sp>
    </p:spTree>
    <p:extLst>
      <p:ext uri="{BB962C8B-B14F-4D97-AF65-F5344CB8AC3E}">
        <p14:creationId xmlns:p14="http://schemas.microsoft.com/office/powerpoint/2010/main" val="19578741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33362F-1D4D-49AC-84CB-793CF5F96003}" type="slidenum">
              <a:rPr lang="en-US" smtClean="0"/>
              <a:t>35</a:t>
            </a:fld>
            <a:endParaRPr lang="en-US"/>
          </a:p>
        </p:txBody>
      </p:sp>
    </p:spTree>
    <p:extLst>
      <p:ext uri="{BB962C8B-B14F-4D97-AF65-F5344CB8AC3E}">
        <p14:creationId xmlns:p14="http://schemas.microsoft.com/office/powerpoint/2010/main" val="26857312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33362F-1D4D-49AC-84CB-793CF5F96003}" type="slidenum">
              <a:rPr lang="en-US" smtClean="0"/>
              <a:t>36</a:t>
            </a:fld>
            <a:endParaRPr lang="en-US"/>
          </a:p>
        </p:txBody>
      </p:sp>
    </p:spTree>
    <p:extLst>
      <p:ext uri="{BB962C8B-B14F-4D97-AF65-F5344CB8AC3E}">
        <p14:creationId xmlns:p14="http://schemas.microsoft.com/office/powerpoint/2010/main" val="42301997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33362F-1D4D-49AC-84CB-793CF5F96003}" type="slidenum">
              <a:rPr lang="en-US" smtClean="0"/>
              <a:t>37</a:t>
            </a:fld>
            <a:endParaRPr lang="en-US"/>
          </a:p>
        </p:txBody>
      </p:sp>
    </p:spTree>
    <p:extLst>
      <p:ext uri="{BB962C8B-B14F-4D97-AF65-F5344CB8AC3E}">
        <p14:creationId xmlns:p14="http://schemas.microsoft.com/office/powerpoint/2010/main" val="34232868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33362F-1D4D-49AC-84CB-793CF5F96003}" type="slidenum">
              <a:rPr lang="en-US" smtClean="0"/>
              <a:t>38</a:t>
            </a:fld>
            <a:endParaRPr lang="en-US"/>
          </a:p>
        </p:txBody>
      </p:sp>
    </p:spTree>
    <p:extLst>
      <p:ext uri="{BB962C8B-B14F-4D97-AF65-F5344CB8AC3E}">
        <p14:creationId xmlns:p14="http://schemas.microsoft.com/office/powerpoint/2010/main" val="9596950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33362F-1D4D-49AC-84CB-793CF5F96003}" type="slidenum">
              <a:rPr lang="en-US" smtClean="0"/>
              <a:t>39</a:t>
            </a:fld>
            <a:endParaRPr lang="en-US"/>
          </a:p>
        </p:txBody>
      </p:sp>
    </p:spTree>
    <p:extLst>
      <p:ext uri="{BB962C8B-B14F-4D97-AF65-F5344CB8AC3E}">
        <p14:creationId xmlns:p14="http://schemas.microsoft.com/office/powerpoint/2010/main" val="21980919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33362F-1D4D-49AC-84CB-793CF5F96003}" type="slidenum">
              <a:rPr lang="en-US" smtClean="0"/>
              <a:t>40</a:t>
            </a:fld>
            <a:endParaRPr lang="en-US"/>
          </a:p>
        </p:txBody>
      </p:sp>
    </p:spTree>
    <p:extLst>
      <p:ext uri="{BB962C8B-B14F-4D97-AF65-F5344CB8AC3E}">
        <p14:creationId xmlns:p14="http://schemas.microsoft.com/office/powerpoint/2010/main" val="14966331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33362F-1D4D-49AC-84CB-793CF5F96003}" type="slidenum">
              <a:rPr lang="en-US" smtClean="0"/>
              <a:t>41</a:t>
            </a:fld>
            <a:endParaRPr lang="en-US"/>
          </a:p>
        </p:txBody>
      </p:sp>
    </p:spTree>
    <p:extLst>
      <p:ext uri="{BB962C8B-B14F-4D97-AF65-F5344CB8AC3E}">
        <p14:creationId xmlns:p14="http://schemas.microsoft.com/office/powerpoint/2010/main" val="123367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33362F-1D4D-49AC-84CB-793CF5F96003}" type="slidenum">
              <a:rPr lang="en-US" smtClean="0"/>
              <a:t>42</a:t>
            </a:fld>
            <a:endParaRPr lang="en-US"/>
          </a:p>
        </p:txBody>
      </p:sp>
    </p:spTree>
    <p:extLst>
      <p:ext uri="{BB962C8B-B14F-4D97-AF65-F5344CB8AC3E}">
        <p14:creationId xmlns:p14="http://schemas.microsoft.com/office/powerpoint/2010/main" val="30250599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33362F-1D4D-49AC-84CB-793CF5F96003}" type="slidenum">
              <a:rPr lang="en-US" smtClean="0"/>
              <a:t>43</a:t>
            </a:fld>
            <a:endParaRPr lang="en-US"/>
          </a:p>
        </p:txBody>
      </p:sp>
    </p:spTree>
    <p:extLst>
      <p:ext uri="{BB962C8B-B14F-4D97-AF65-F5344CB8AC3E}">
        <p14:creationId xmlns:p14="http://schemas.microsoft.com/office/powerpoint/2010/main" val="184590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33362F-1D4D-49AC-84CB-793CF5F96003}" type="slidenum">
              <a:rPr lang="en-US" smtClean="0"/>
              <a:t>44</a:t>
            </a:fld>
            <a:endParaRPr lang="en-US"/>
          </a:p>
        </p:txBody>
      </p:sp>
    </p:spTree>
    <p:extLst>
      <p:ext uri="{BB962C8B-B14F-4D97-AF65-F5344CB8AC3E}">
        <p14:creationId xmlns:p14="http://schemas.microsoft.com/office/powerpoint/2010/main" val="20475076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33362F-1D4D-49AC-84CB-793CF5F96003}" type="slidenum">
              <a:rPr lang="en-US" smtClean="0"/>
              <a:t>45</a:t>
            </a:fld>
            <a:endParaRPr lang="en-US"/>
          </a:p>
        </p:txBody>
      </p:sp>
    </p:spTree>
    <p:extLst>
      <p:ext uri="{BB962C8B-B14F-4D97-AF65-F5344CB8AC3E}">
        <p14:creationId xmlns:p14="http://schemas.microsoft.com/office/powerpoint/2010/main" val="36874779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33362F-1D4D-49AC-84CB-793CF5F96003}" type="slidenum">
              <a:rPr lang="en-US" smtClean="0"/>
              <a:t>46</a:t>
            </a:fld>
            <a:endParaRPr lang="en-US"/>
          </a:p>
        </p:txBody>
      </p:sp>
    </p:spTree>
    <p:extLst>
      <p:ext uri="{BB962C8B-B14F-4D97-AF65-F5344CB8AC3E}">
        <p14:creationId xmlns:p14="http://schemas.microsoft.com/office/powerpoint/2010/main" val="11036079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33362F-1D4D-49AC-84CB-793CF5F96003}" type="slidenum">
              <a:rPr lang="en-US" smtClean="0"/>
              <a:t>47</a:t>
            </a:fld>
            <a:endParaRPr lang="en-US"/>
          </a:p>
        </p:txBody>
      </p:sp>
    </p:spTree>
    <p:extLst>
      <p:ext uri="{BB962C8B-B14F-4D97-AF65-F5344CB8AC3E}">
        <p14:creationId xmlns:p14="http://schemas.microsoft.com/office/powerpoint/2010/main" val="37618125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7547"/>
            <a:ext cx="9143999" cy="5960744"/>
          </a:xfrm>
          <a:prstGeom prst="rect">
            <a:avLst/>
          </a:prstGeom>
        </p:spPr>
      </p:pic>
      <p:sp>
        <p:nvSpPr>
          <p:cNvPr id="2" name="Title 1"/>
          <p:cNvSpPr>
            <a:spLocks noGrp="1"/>
          </p:cNvSpPr>
          <p:nvPr>
            <p:ph type="ctrTitle"/>
          </p:nvPr>
        </p:nvSpPr>
        <p:spPr>
          <a:xfrm>
            <a:off x="458408" y="516685"/>
            <a:ext cx="8203153" cy="1470025"/>
          </a:xfrm>
        </p:spPr>
        <p:txBody>
          <a:bodyPr>
            <a:normAutofit/>
          </a:bodyPr>
          <a:lstStyle>
            <a:lvl1pPr algn="l">
              <a:defRPr sz="4000">
                <a:solidFill>
                  <a:schemeClr val="accent1"/>
                </a:solidFill>
              </a:defRPr>
            </a:lvl1pPr>
          </a:lstStyle>
          <a:p>
            <a:r>
              <a:rPr lang="en-US" dirty="0"/>
              <a:t>Click to edit Master title style</a:t>
            </a:r>
          </a:p>
        </p:txBody>
      </p:sp>
      <p:sp>
        <p:nvSpPr>
          <p:cNvPr id="3" name="Subtitle 2"/>
          <p:cNvSpPr>
            <a:spLocks noGrp="1"/>
          </p:cNvSpPr>
          <p:nvPr>
            <p:ph type="subTitle" idx="1"/>
          </p:nvPr>
        </p:nvSpPr>
        <p:spPr>
          <a:xfrm>
            <a:off x="458408" y="1907341"/>
            <a:ext cx="7925349" cy="1752600"/>
          </a:xfrm>
        </p:spPr>
        <p:txBody>
          <a:bodyPr>
            <a:normAutofit/>
          </a:bodyPr>
          <a:lstStyle>
            <a:lvl1pPr marL="0" indent="0" algn="l">
              <a:buNone/>
              <a:defRPr sz="3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457199" y="6197614"/>
            <a:ext cx="773079" cy="365125"/>
          </a:xfrm>
        </p:spPr>
        <p:txBody>
          <a:bodyPr/>
          <a:lstStyle>
            <a:lvl1pPr>
              <a:defRPr>
                <a:solidFill>
                  <a:schemeClr val="bg1">
                    <a:lumMod val="75000"/>
                  </a:schemeClr>
                </a:solidFill>
              </a:defRPr>
            </a:lvl1pPr>
          </a:lstStyle>
          <a:p>
            <a:endParaRPr lang="en-US" dirty="0"/>
          </a:p>
        </p:txBody>
      </p:sp>
      <p:sp>
        <p:nvSpPr>
          <p:cNvPr id="5" name="Footer Placeholder 4"/>
          <p:cNvSpPr>
            <a:spLocks noGrp="1"/>
          </p:cNvSpPr>
          <p:nvPr>
            <p:ph type="ftr" sz="quarter" idx="11"/>
          </p:nvPr>
        </p:nvSpPr>
        <p:spPr>
          <a:xfrm>
            <a:off x="1350847" y="6197614"/>
            <a:ext cx="1855816" cy="365125"/>
          </a:xfrm>
        </p:spPr>
        <p:txBody>
          <a:bodyPr/>
          <a:lstStyle>
            <a:lvl1pPr algn="l">
              <a:defRPr>
                <a:solidFill>
                  <a:schemeClr val="bg1">
                    <a:lumMod val="75000"/>
                  </a:schemeClr>
                </a:solidFill>
              </a:defRPr>
            </a:lvl1pPr>
          </a:lstStyle>
          <a:p>
            <a:r>
              <a:rPr lang="en-US"/>
              <a:t>The 1st EVER #SQLSatLA</a:t>
            </a:r>
            <a:endParaRPr lang="en-US" dirty="0"/>
          </a:p>
        </p:txBody>
      </p:sp>
    </p:spTree>
    <p:extLst>
      <p:ext uri="{BB962C8B-B14F-4D97-AF65-F5344CB8AC3E}">
        <p14:creationId xmlns:p14="http://schemas.microsoft.com/office/powerpoint/2010/main" val="8007303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342900" indent="-342900">
              <a:buFont typeface="Wingdings" charset="2"/>
              <a:buChar char="§"/>
              <a:defRPr>
                <a:solidFill>
                  <a:schemeClr val="tx2"/>
                </a:solidFill>
              </a:defRPr>
            </a:lvl1pPr>
            <a:lvl2pPr marL="742950" indent="-285750">
              <a:buFont typeface="Wingdings" charset="2"/>
              <a:buChar char="§"/>
              <a:defRPr>
                <a:solidFill>
                  <a:srgbClr val="474947"/>
                </a:solidFill>
              </a:defRPr>
            </a:lvl2pPr>
            <a:lvl3pPr marL="1143000" indent="-228600">
              <a:buFont typeface="Wingdings" charset="2"/>
              <a:buChar char="§"/>
              <a:defRPr>
                <a:solidFill>
                  <a:srgbClr val="474947"/>
                </a:solidFill>
              </a:defRPr>
            </a:lvl3pPr>
            <a:lvl4pPr marL="1600200" indent="-228600">
              <a:buFont typeface="Wingdings" charset="2"/>
              <a:buChar char="§"/>
              <a:defRPr>
                <a:solidFill>
                  <a:srgbClr val="474947"/>
                </a:solidFill>
              </a:defRPr>
            </a:lvl4pPr>
            <a:lvl5pPr marL="2057400" indent="-228600">
              <a:buFont typeface="Wingdings" charset="2"/>
              <a:buChar char="§"/>
              <a:defRPr>
                <a:solidFill>
                  <a:srgbClr val="474947"/>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7" name="Straight Connector 16"/>
          <p:cNvCxnSpPr/>
          <p:nvPr userDrawn="1"/>
        </p:nvCxnSpPr>
        <p:spPr>
          <a:xfrm>
            <a:off x="536576" y="1299672"/>
            <a:ext cx="8686800" cy="0"/>
          </a:xfrm>
          <a:prstGeom prst="line">
            <a:avLst/>
          </a:prstGeom>
          <a:ln w="127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6" name="Date Placeholder 5"/>
          <p:cNvSpPr>
            <a:spLocks noGrp="1"/>
          </p:cNvSpPr>
          <p:nvPr>
            <p:ph type="dt" sz="half" idx="10"/>
          </p:nvPr>
        </p:nvSpPr>
        <p:spPr/>
        <p:txBody>
          <a:bodyPr/>
          <a:lstStyle/>
          <a:p>
            <a:endParaRPr lang="en-US" dirty="0"/>
          </a:p>
        </p:txBody>
      </p:sp>
      <p:sp>
        <p:nvSpPr>
          <p:cNvPr id="7" name="Footer Placeholder 6"/>
          <p:cNvSpPr>
            <a:spLocks noGrp="1"/>
          </p:cNvSpPr>
          <p:nvPr>
            <p:ph type="ftr" sz="quarter" idx="11"/>
          </p:nvPr>
        </p:nvSpPr>
        <p:spPr/>
        <p:txBody>
          <a:bodyPr/>
          <a:lstStyle/>
          <a:p>
            <a:r>
              <a:rPr lang="en-US"/>
              <a:t>The 1st EVER #SQLSatLA</a:t>
            </a:r>
            <a:endParaRPr lang="en-US" dirty="0"/>
          </a:p>
        </p:txBody>
      </p:sp>
      <p:sp>
        <p:nvSpPr>
          <p:cNvPr id="8" name="Slide Number Placeholder 7"/>
          <p:cNvSpPr>
            <a:spLocks noGrp="1"/>
          </p:cNvSpPr>
          <p:nvPr>
            <p:ph type="sldNum" sz="quarter" idx="12"/>
          </p:nvPr>
        </p:nvSpPr>
        <p:spPr/>
        <p:txBody>
          <a:bodyPr/>
          <a:lstStyle/>
          <a:p>
            <a:fld id="{87FD5303-69AD-2E4D-B18B-E5EED0F0A60B}" type="slidenum">
              <a:rPr lang="en-US" smtClean="0"/>
              <a:pPr/>
              <a:t>‹#›</a:t>
            </a:fld>
            <a:r>
              <a:rPr lang="en-US"/>
              <a:t>  |  </a:t>
            </a:r>
            <a:endParaRPr lang="en-US" dirty="0"/>
          </a:p>
        </p:txBody>
      </p:sp>
    </p:spTree>
    <p:extLst>
      <p:ext uri="{BB962C8B-B14F-4D97-AF65-F5344CB8AC3E}">
        <p14:creationId xmlns:p14="http://schemas.microsoft.com/office/powerpoint/2010/main" val="4065140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0" i="0" cap="all">
                <a:latin typeface="Arial"/>
                <a:cs typeface="Arial"/>
              </a:defRPr>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8" name="Footer Placeholder 4"/>
          <p:cNvSpPr>
            <a:spLocks noGrp="1"/>
          </p:cNvSpPr>
          <p:nvPr>
            <p:ph type="ftr" sz="quarter" idx="3"/>
          </p:nvPr>
        </p:nvSpPr>
        <p:spPr>
          <a:xfrm>
            <a:off x="1420114" y="6286903"/>
            <a:ext cx="3153740" cy="365125"/>
          </a:xfrm>
          <a:prstGeom prst="rect">
            <a:avLst/>
          </a:prstGeom>
        </p:spPr>
        <p:txBody>
          <a:bodyPr vert="horz" lIns="91440" tIns="45720" rIns="91440" bIns="45720" rtlCol="0" anchor="ctr"/>
          <a:lstStyle>
            <a:lvl1pPr algn="l">
              <a:defRPr sz="1100">
                <a:solidFill>
                  <a:srgbClr val="FFFFFF"/>
                </a:solidFill>
              </a:defRPr>
            </a:lvl1pPr>
          </a:lstStyle>
          <a:p>
            <a:r>
              <a:rPr lang="en-US"/>
              <a:t>The 1st EVER #SQLSatLA</a:t>
            </a:r>
            <a:endParaRPr lang="en-US" dirty="0"/>
          </a:p>
        </p:txBody>
      </p:sp>
      <p:sp>
        <p:nvSpPr>
          <p:cNvPr id="9" name="Slide Number Placeholder 5"/>
          <p:cNvSpPr>
            <a:spLocks noGrp="1"/>
          </p:cNvSpPr>
          <p:nvPr>
            <p:ph type="sldNum" sz="quarter" idx="4"/>
          </p:nvPr>
        </p:nvSpPr>
        <p:spPr>
          <a:xfrm>
            <a:off x="228193" y="6286903"/>
            <a:ext cx="527746" cy="365125"/>
          </a:xfrm>
          <a:prstGeom prst="rect">
            <a:avLst/>
          </a:prstGeom>
        </p:spPr>
        <p:txBody>
          <a:bodyPr vert="horz" lIns="91440" tIns="45720" rIns="91440" bIns="45720" rtlCol="0" anchor="ctr"/>
          <a:lstStyle>
            <a:lvl1pPr algn="r">
              <a:defRPr sz="1100">
                <a:solidFill>
                  <a:srgbClr val="FFFFFF"/>
                </a:solidFill>
              </a:defRPr>
            </a:lvl1pPr>
          </a:lstStyle>
          <a:p>
            <a:fld id="{87FD5303-69AD-2E4D-B18B-E5EED0F0A60B}" type="slidenum">
              <a:rPr lang="en-US" smtClean="0"/>
              <a:pPr/>
              <a:t>‹#›</a:t>
            </a:fld>
            <a:r>
              <a:rPr lang="en-US" dirty="0"/>
              <a:t>  |  </a:t>
            </a:r>
          </a:p>
        </p:txBody>
      </p:sp>
    </p:spTree>
    <p:extLst>
      <p:ext uri="{BB962C8B-B14F-4D97-AF65-F5344CB8AC3E}">
        <p14:creationId xmlns:p14="http://schemas.microsoft.com/office/powerpoint/2010/main" val="3510596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Footer Placeholder 4"/>
          <p:cNvSpPr>
            <a:spLocks noGrp="1"/>
          </p:cNvSpPr>
          <p:nvPr>
            <p:ph type="ftr" sz="quarter" idx="3"/>
          </p:nvPr>
        </p:nvSpPr>
        <p:spPr>
          <a:xfrm>
            <a:off x="1420114" y="6286903"/>
            <a:ext cx="3153740" cy="365125"/>
          </a:xfrm>
          <a:prstGeom prst="rect">
            <a:avLst/>
          </a:prstGeom>
        </p:spPr>
        <p:txBody>
          <a:bodyPr vert="horz" lIns="91440" tIns="45720" rIns="91440" bIns="45720" rtlCol="0" anchor="ctr"/>
          <a:lstStyle>
            <a:lvl1pPr algn="l">
              <a:defRPr sz="1100">
                <a:solidFill>
                  <a:srgbClr val="FFFFFF"/>
                </a:solidFill>
              </a:defRPr>
            </a:lvl1pPr>
          </a:lstStyle>
          <a:p>
            <a:r>
              <a:rPr lang="en-US"/>
              <a:t>The 1st EVER #SQLSatLA</a:t>
            </a:r>
            <a:endParaRPr lang="en-US" dirty="0"/>
          </a:p>
        </p:txBody>
      </p:sp>
      <p:sp>
        <p:nvSpPr>
          <p:cNvPr id="18" name="Slide Number Placeholder 5"/>
          <p:cNvSpPr>
            <a:spLocks noGrp="1"/>
          </p:cNvSpPr>
          <p:nvPr>
            <p:ph type="sldNum" sz="quarter" idx="4"/>
          </p:nvPr>
        </p:nvSpPr>
        <p:spPr>
          <a:xfrm>
            <a:off x="228193" y="6286903"/>
            <a:ext cx="527746" cy="365125"/>
          </a:xfrm>
          <a:prstGeom prst="rect">
            <a:avLst/>
          </a:prstGeom>
        </p:spPr>
        <p:txBody>
          <a:bodyPr vert="horz" lIns="91440" tIns="45720" rIns="91440" bIns="45720" rtlCol="0" anchor="ctr"/>
          <a:lstStyle>
            <a:lvl1pPr algn="r">
              <a:defRPr sz="1100">
                <a:solidFill>
                  <a:srgbClr val="FFFFFF"/>
                </a:solidFill>
              </a:defRPr>
            </a:lvl1pPr>
          </a:lstStyle>
          <a:p>
            <a:fld id="{87FD5303-69AD-2E4D-B18B-E5EED0F0A60B}" type="slidenum">
              <a:rPr lang="en-US" smtClean="0"/>
              <a:pPr/>
              <a:t>‹#›</a:t>
            </a:fld>
            <a:r>
              <a:rPr lang="en-US" dirty="0"/>
              <a:t>  |  </a:t>
            </a:r>
          </a:p>
        </p:txBody>
      </p:sp>
      <p:cxnSp>
        <p:nvCxnSpPr>
          <p:cNvPr id="19" name="Straight Connector 18"/>
          <p:cNvCxnSpPr/>
          <p:nvPr userDrawn="1"/>
        </p:nvCxnSpPr>
        <p:spPr>
          <a:xfrm>
            <a:off x="536576" y="1299672"/>
            <a:ext cx="8686800" cy="0"/>
          </a:xfrm>
          <a:prstGeom prst="line">
            <a:avLst/>
          </a:prstGeom>
          <a:ln w="12700">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62983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norm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norm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Footer Placeholder 4"/>
          <p:cNvSpPr>
            <a:spLocks noGrp="1"/>
          </p:cNvSpPr>
          <p:nvPr>
            <p:ph type="ftr" sz="quarter" idx="11"/>
          </p:nvPr>
        </p:nvSpPr>
        <p:spPr>
          <a:xfrm>
            <a:off x="1420114" y="6286903"/>
            <a:ext cx="3153740" cy="365125"/>
          </a:xfrm>
          <a:prstGeom prst="rect">
            <a:avLst/>
          </a:prstGeom>
        </p:spPr>
        <p:txBody>
          <a:bodyPr vert="horz" lIns="91440" tIns="45720" rIns="91440" bIns="45720" rtlCol="0" anchor="ctr"/>
          <a:lstStyle>
            <a:lvl1pPr algn="l">
              <a:defRPr sz="1100">
                <a:solidFill>
                  <a:srgbClr val="FFFFFF"/>
                </a:solidFill>
              </a:defRPr>
            </a:lvl1pPr>
          </a:lstStyle>
          <a:p>
            <a:r>
              <a:rPr lang="en-US"/>
              <a:t>The 1st EVER #SQLSatLA</a:t>
            </a:r>
            <a:endParaRPr lang="en-US" dirty="0"/>
          </a:p>
        </p:txBody>
      </p:sp>
      <p:sp>
        <p:nvSpPr>
          <p:cNvPr id="17" name="Slide Number Placeholder 5"/>
          <p:cNvSpPr>
            <a:spLocks noGrp="1"/>
          </p:cNvSpPr>
          <p:nvPr>
            <p:ph type="sldNum" sz="quarter" idx="12"/>
          </p:nvPr>
        </p:nvSpPr>
        <p:spPr>
          <a:xfrm>
            <a:off x="228193" y="6286903"/>
            <a:ext cx="527746" cy="365125"/>
          </a:xfrm>
          <a:prstGeom prst="rect">
            <a:avLst/>
          </a:prstGeom>
        </p:spPr>
        <p:txBody>
          <a:bodyPr vert="horz" lIns="91440" tIns="45720" rIns="91440" bIns="45720" rtlCol="0" anchor="ctr"/>
          <a:lstStyle>
            <a:lvl1pPr algn="r">
              <a:defRPr sz="1100">
                <a:solidFill>
                  <a:srgbClr val="FFFFFF"/>
                </a:solidFill>
              </a:defRPr>
            </a:lvl1pPr>
          </a:lstStyle>
          <a:p>
            <a:fld id="{87FD5303-69AD-2E4D-B18B-E5EED0F0A60B}" type="slidenum">
              <a:rPr lang="en-US" smtClean="0"/>
              <a:pPr/>
              <a:t>‹#›</a:t>
            </a:fld>
            <a:r>
              <a:rPr lang="en-US" dirty="0"/>
              <a:t>  |  </a:t>
            </a:r>
          </a:p>
        </p:txBody>
      </p:sp>
      <p:cxnSp>
        <p:nvCxnSpPr>
          <p:cNvPr id="18" name="Straight Connector 17"/>
          <p:cNvCxnSpPr/>
          <p:nvPr userDrawn="1"/>
        </p:nvCxnSpPr>
        <p:spPr>
          <a:xfrm>
            <a:off x="536576" y="1299672"/>
            <a:ext cx="8686800" cy="0"/>
          </a:xfrm>
          <a:prstGeom prst="line">
            <a:avLst/>
          </a:prstGeom>
          <a:ln w="12700">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51226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 name="Date Placeholder 3"/>
          <p:cNvSpPr>
            <a:spLocks noGrp="1"/>
          </p:cNvSpPr>
          <p:nvPr>
            <p:ph type="dt" sz="half" idx="2"/>
          </p:nvPr>
        </p:nvSpPr>
        <p:spPr>
          <a:xfrm>
            <a:off x="706329" y="6286903"/>
            <a:ext cx="851361" cy="365125"/>
          </a:xfrm>
          <a:prstGeom prst="rect">
            <a:avLst/>
          </a:prstGeom>
        </p:spPr>
        <p:txBody>
          <a:bodyPr vert="horz" lIns="91440" tIns="45720" rIns="91440" bIns="45720" rtlCol="0" anchor="ctr"/>
          <a:lstStyle>
            <a:lvl1pPr algn="l">
              <a:defRPr sz="1100">
                <a:solidFill>
                  <a:srgbClr val="FFFFFF"/>
                </a:solidFill>
              </a:defRPr>
            </a:lvl1pPr>
          </a:lstStyle>
          <a:p>
            <a:endParaRPr lang="en-US" dirty="0"/>
          </a:p>
        </p:txBody>
      </p:sp>
      <p:sp>
        <p:nvSpPr>
          <p:cNvPr id="11" name="Footer Placeholder 4"/>
          <p:cNvSpPr>
            <a:spLocks noGrp="1"/>
          </p:cNvSpPr>
          <p:nvPr>
            <p:ph type="ftr" sz="quarter" idx="3"/>
          </p:nvPr>
        </p:nvSpPr>
        <p:spPr>
          <a:xfrm>
            <a:off x="1420114" y="6286903"/>
            <a:ext cx="3153740" cy="365125"/>
          </a:xfrm>
          <a:prstGeom prst="rect">
            <a:avLst/>
          </a:prstGeom>
        </p:spPr>
        <p:txBody>
          <a:bodyPr vert="horz" lIns="91440" tIns="45720" rIns="91440" bIns="45720" rtlCol="0" anchor="ctr"/>
          <a:lstStyle>
            <a:lvl1pPr algn="l">
              <a:defRPr sz="1100">
                <a:solidFill>
                  <a:srgbClr val="FFFFFF"/>
                </a:solidFill>
              </a:defRPr>
            </a:lvl1pPr>
          </a:lstStyle>
          <a:p>
            <a:r>
              <a:rPr lang="en-US"/>
              <a:t>The 1st EVER #SQLSatLA</a:t>
            </a:r>
            <a:endParaRPr lang="en-US" dirty="0"/>
          </a:p>
        </p:txBody>
      </p:sp>
      <p:sp>
        <p:nvSpPr>
          <p:cNvPr id="12" name="Slide Number Placeholder 5"/>
          <p:cNvSpPr>
            <a:spLocks noGrp="1"/>
          </p:cNvSpPr>
          <p:nvPr>
            <p:ph type="sldNum" sz="quarter" idx="4"/>
          </p:nvPr>
        </p:nvSpPr>
        <p:spPr>
          <a:xfrm>
            <a:off x="228193" y="6286903"/>
            <a:ext cx="527746" cy="365125"/>
          </a:xfrm>
          <a:prstGeom prst="rect">
            <a:avLst/>
          </a:prstGeom>
        </p:spPr>
        <p:txBody>
          <a:bodyPr vert="horz" lIns="91440" tIns="45720" rIns="91440" bIns="45720" rtlCol="0" anchor="ctr"/>
          <a:lstStyle>
            <a:lvl1pPr algn="r">
              <a:defRPr sz="1100">
                <a:solidFill>
                  <a:srgbClr val="FFFFFF"/>
                </a:solidFill>
              </a:defRPr>
            </a:lvl1pPr>
          </a:lstStyle>
          <a:p>
            <a:fld id="{87FD5303-69AD-2E4D-B18B-E5EED0F0A60B}" type="slidenum">
              <a:rPr lang="en-US" smtClean="0"/>
              <a:pPr/>
              <a:t>‹#›</a:t>
            </a:fld>
            <a:r>
              <a:rPr lang="en-US" dirty="0"/>
              <a:t>  |  </a:t>
            </a:r>
          </a:p>
        </p:txBody>
      </p:sp>
    </p:spTree>
    <p:extLst>
      <p:ext uri="{BB962C8B-B14F-4D97-AF65-F5344CB8AC3E}">
        <p14:creationId xmlns:p14="http://schemas.microsoft.com/office/powerpoint/2010/main" val="4186986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000"/>
            </a:lvl1pPr>
            <a:lvl2pPr>
              <a:defRPr sz="2600"/>
            </a:lvl2pPr>
            <a:lvl3pPr>
              <a:defRPr sz="2200"/>
            </a:lvl3pPr>
            <a:lvl4pPr>
              <a:defRPr sz="1800"/>
            </a:lvl4pPr>
            <a:lvl5pPr>
              <a:defRPr sz="18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Footer Placeholder 4"/>
          <p:cNvSpPr>
            <a:spLocks noGrp="1"/>
          </p:cNvSpPr>
          <p:nvPr>
            <p:ph type="ftr" sz="quarter" idx="3"/>
          </p:nvPr>
        </p:nvSpPr>
        <p:spPr>
          <a:xfrm>
            <a:off x="1420114" y="6286903"/>
            <a:ext cx="3153740" cy="365125"/>
          </a:xfrm>
          <a:prstGeom prst="rect">
            <a:avLst/>
          </a:prstGeom>
        </p:spPr>
        <p:txBody>
          <a:bodyPr vert="horz" lIns="91440" tIns="45720" rIns="91440" bIns="45720" rtlCol="0" anchor="ctr"/>
          <a:lstStyle>
            <a:lvl1pPr algn="l">
              <a:defRPr sz="1100">
                <a:solidFill>
                  <a:srgbClr val="FFFFFF"/>
                </a:solidFill>
              </a:defRPr>
            </a:lvl1pPr>
          </a:lstStyle>
          <a:p>
            <a:r>
              <a:rPr lang="en-US"/>
              <a:t>The 1st EVER #SQLSatLA</a:t>
            </a:r>
            <a:endParaRPr lang="en-US" dirty="0"/>
          </a:p>
        </p:txBody>
      </p:sp>
      <p:sp>
        <p:nvSpPr>
          <p:cNvPr id="15" name="Slide Number Placeholder 5"/>
          <p:cNvSpPr>
            <a:spLocks noGrp="1"/>
          </p:cNvSpPr>
          <p:nvPr>
            <p:ph type="sldNum" sz="quarter" idx="4"/>
          </p:nvPr>
        </p:nvSpPr>
        <p:spPr>
          <a:xfrm>
            <a:off x="228193" y="6286903"/>
            <a:ext cx="527746" cy="365125"/>
          </a:xfrm>
          <a:prstGeom prst="rect">
            <a:avLst/>
          </a:prstGeom>
        </p:spPr>
        <p:txBody>
          <a:bodyPr vert="horz" lIns="91440" tIns="45720" rIns="91440" bIns="45720" rtlCol="0" anchor="ctr"/>
          <a:lstStyle>
            <a:lvl1pPr algn="r">
              <a:defRPr sz="1100">
                <a:solidFill>
                  <a:srgbClr val="FFFFFF"/>
                </a:solidFill>
              </a:defRPr>
            </a:lvl1pPr>
          </a:lstStyle>
          <a:p>
            <a:fld id="{87FD5303-69AD-2E4D-B18B-E5EED0F0A60B}" type="slidenum">
              <a:rPr lang="en-US" smtClean="0"/>
              <a:pPr/>
              <a:t>‹#›</a:t>
            </a:fld>
            <a:r>
              <a:rPr lang="en-US" dirty="0"/>
              <a:t>  |  </a:t>
            </a:r>
          </a:p>
        </p:txBody>
      </p:sp>
    </p:spTree>
    <p:extLst>
      <p:ext uri="{BB962C8B-B14F-4D97-AF65-F5344CB8AC3E}">
        <p14:creationId xmlns:p14="http://schemas.microsoft.com/office/powerpoint/2010/main" val="25500902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3" name="Date Placeholder 3"/>
          <p:cNvSpPr>
            <a:spLocks noGrp="1"/>
          </p:cNvSpPr>
          <p:nvPr>
            <p:ph type="dt" sz="half" idx="10"/>
          </p:nvPr>
        </p:nvSpPr>
        <p:spPr>
          <a:xfrm>
            <a:off x="706329" y="6286903"/>
            <a:ext cx="851361" cy="365125"/>
          </a:xfrm>
          <a:prstGeom prst="rect">
            <a:avLst/>
          </a:prstGeom>
        </p:spPr>
        <p:txBody>
          <a:bodyPr vert="horz" lIns="91440" tIns="45720" rIns="91440" bIns="45720" rtlCol="0" anchor="ctr"/>
          <a:lstStyle>
            <a:lvl1pPr algn="l">
              <a:defRPr sz="1100">
                <a:solidFill>
                  <a:srgbClr val="FFFFFF"/>
                </a:solidFill>
              </a:defRPr>
            </a:lvl1pPr>
          </a:lstStyle>
          <a:p>
            <a:endParaRPr lang="en-US" dirty="0"/>
          </a:p>
        </p:txBody>
      </p:sp>
      <p:sp>
        <p:nvSpPr>
          <p:cNvPr id="14" name="Footer Placeholder 4"/>
          <p:cNvSpPr>
            <a:spLocks noGrp="1"/>
          </p:cNvSpPr>
          <p:nvPr>
            <p:ph type="ftr" sz="quarter" idx="3"/>
          </p:nvPr>
        </p:nvSpPr>
        <p:spPr>
          <a:xfrm>
            <a:off x="1420114" y="6286903"/>
            <a:ext cx="3153740" cy="365125"/>
          </a:xfrm>
          <a:prstGeom prst="rect">
            <a:avLst/>
          </a:prstGeom>
        </p:spPr>
        <p:txBody>
          <a:bodyPr vert="horz" lIns="91440" tIns="45720" rIns="91440" bIns="45720" rtlCol="0" anchor="ctr"/>
          <a:lstStyle>
            <a:lvl1pPr algn="l">
              <a:defRPr sz="1100">
                <a:solidFill>
                  <a:srgbClr val="FFFFFF"/>
                </a:solidFill>
              </a:defRPr>
            </a:lvl1pPr>
          </a:lstStyle>
          <a:p>
            <a:r>
              <a:rPr lang="en-US"/>
              <a:t>The 1st EVER #SQLSatLA</a:t>
            </a:r>
            <a:endParaRPr lang="en-US" dirty="0"/>
          </a:p>
        </p:txBody>
      </p:sp>
      <p:sp>
        <p:nvSpPr>
          <p:cNvPr id="15" name="Slide Number Placeholder 5"/>
          <p:cNvSpPr>
            <a:spLocks noGrp="1"/>
          </p:cNvSpPr>
          <p:nvPr>
            <p:ph type="sldNum" sz="quarter" idx="4"/>
          </p:nvPr>
        </p:nvSpPr>
        <p:spPr>
          <a:xfrm>
            <a:off x="228193" y="6286903"/>
            <a:ext cx="527746" cy="365125"/>
          </a:xfrm>
          <a:prstGeom prst="rect">
            <a:avLst/>
          </a:prstGeom>
        </p:spPr>
        <p:txBody>
          <a:bodyPr vert="horz" lIns="91440" tIns="45720" rIns="91440" bIns="45720" rtlCol="0" anchor="ctr"/>
          <a:lstStyle>
            <a:lvl1pPr algn="r">
              <a:defRPr sz="1100">
                <a:solidFill>
                  <a:srgbClr val="FFFFFF"/>
                </a:solidFill>
              </a:defRPr>
            </a:lvl1pPr>
          </a:lstStyle>
          <a:p>
            <a:fld id="{87FD5303-69AD-2E4D-B18B-E5EED0F0A60B}" type="slidenum">
              <a:rPr lang="en-US" smtClean="0"/>
              <a:pPr/>
              <a:t>‹#›</a:t>
            </a:fld>
            <a:r>
              <a:rPr lang="en-US" dirty="0"/>
              <a:t>  |  </a:t>
            </a:r>
          </a:p>
        </p:txBody>
      </p:sp>
    </p:spTree>
    <p:extLst>
      <p:ext uri="{BB962C8B-B14F-4D97-AF65-F5344CB8AC3E}">
        <p14:creationId xmlns:p14="http://schemas.microsoft.com/office/powerpoint/2010/main" val="2241243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12" name="Date Placeholder 3"/>
          <p:cNvSpPr txBox="1">
            <a:spLocks/>
          </p:cNvSpPr>
          <p:nvPr userDrawn="1"/>
        </p:nvSpPr>
        <p:spPr>
          <a:xfrm>
            <a:off x="706329" y="6286903"/>
            <a:ext cx="851361" cy="365125"/>
          </a:xfrm>
          <a:prstGeom prst="rect">
            <a:avLst/>
          </a:prstGeom>
        </p:spPr>
        <p:txBody>
          <a:bodyPr vert="horz" lIns="91440" tIns="45720" rIns="91440" bIns="45720" rtlCol="0" anchor="ctr"/>
          <a:lstStyle>
            <a:defPPr>
              <a:defRPr lang="en-US"/>
            </a:defPPr>
            <a:lvl1pPr marL="0" algn="l"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942B21B-2ADA-A040-A652-A7305E1B99FE}" type="datetimeFigureOut">
              <a:rPr lang="en-US" smtClean="0"/>
              <a:pPr/>
              <a:t>10/20/2017</a:t>
            </a:fld>
            <a:r>
              <a:rPr lang="en-US"/>
              <a:t>  |</a:t>
            </a:r>
            <a:endParaRPr lang="en-US" dirty="0"/>
          </a:p>
        </p:txBody>
      </p:sp>
      <p:sp>
        <p:nvSpPr>
          <p:cNvPr id="13" name="Footer Placeholder 4"/>
          <p:cNvSpPr>
            <a:spLocks noGrp="1"/>
          </p:cNvSpPr>
          <p:nvPr>
            <p:ph type="ftr" sz="quarter" idx="3"/>
          </p:nvPr>
        </p:nvSpPr>
        <p:spPr>
          <a:xfrm>
            <a:off x="1420114" y="6286903"/>
            <a:ext cx="3153740" cy="365125"/>
          </a:xfrm>
          <a:prstGeom prst="rect">
            <a:avLst/>
          </a:prstGeom>
        </p:spPr>
        <p:txBody>
          <a:bodyPr vert="horz" lIns="91440" tIns="45720" rIns="91440" bIns="45720" rtlCol="0" anchor="ctr"/>
          <a:lstStyle>
            <a:lvl1pPr algn="l">
              <a:defRPr sz="1100">
                <a:solidFill>
                  <a:srgbClr val="FFFFFF"/>
                </a:solidFill>
              </a:defRPr>
            </a:lvl1pPr>
          </a:lstStyle>
          <a:p>
            <a:r>
              <a:rPr lang="en-US"/>
              <a:t>The 1st EVER #SQLSatLA</a:t>
            </a:r>
            <a:endParaRPr lang="en-US" dirty="0"/>
          </a:p>
        </p:txBody>
      </p:sp>
      <p:sp>
        <p:nvSpPr>
          <p:cNvPr id="14" name="Slide Number Placeholder 5"/>
          <p:cNvSpPr>
            <a:spLocks noGrp="1"/>
          </p:cNvSpPr>
          <p:nvPr>
            <p:ph type="sldNum" sz="quarter" idx="4"/>
          </p:nvPr>
        </p:nvSpPr>
        <p:spPr>
          <a:xfrm>
            <a:off x="228193" y="6286903"/>
            <a:ext cx="527746" cy="365125"/>
          </a:xfrm>
          <a:prstGeom prst="rect">
            <a:avLst/>
          </a:prstGeom>
        </p:spPr>
        <p:txBody>
          <a:bodyPr vert="horz" lIns="91440" tIns="45720" rIns="91440" bIns="45720" rtlCol="0" anchor="ctr"/>
          <a:lstStyle>
            <a:lvl1pPr algn="r">
              <a:defRPr sz="1100">
                <a:solidFill>
                  <a:srgbClr val="FFFFFF"/>
                </a:solidFill>
              </a:defRPr>
            </a:lvl1pPr>
          </a:lstStyle>
          <a:p>
            <a:fld id="{87FD5303-69AD-2E4D-B18B-E5EED0F0A60B}" type="slidenum">
              <a:rPr lang="en-US" smtClean="0"/>
              <a:pPr/>
              <a:t>‹#›</a:t>
            </a:fld>
            <a:r>
              <a:rPr lang="en-US" dirty="0"/>
              <a:t>  |  </a:t>
            </a:r>
          </a:p>
        </p:txBody>
      </p:sp>
      <p:cxnSp>
        <p:nvCxnSpPr>
          <p:cNvPr id="15" name="Straight Connector 14"/>
          <p:cNvCxnSpPr/>
          <p:nvPr userDrawn="1"/>
        </p:nvCxnSpPr>
        <p:spPr>
          <a:xfrm>
            <a:off x="536576" y="1299672"/>
            <a:ext cx="8686800" cy="0"/>
          </a:xfrm>
          <a:prstGeom prst="line">
            <a:avLst/>
          </a:prstGeom>
          <a:ln w="12700">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91735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Date Placeholder 3"/>
          <p:cNvSpPr>
            <a:spLocks noGrp="1"/>
          </p:cNvSpPr>
          <p:nvPr>
            <p:ph type="dt" sz="half" idx="2"/>
          </p:nvPr>
        </p:nvSpPr>
        <p:spPr>
          <a:xfrm>
            <a:off x="706329" y="6286903"/>
            <a:ext cx="851361" cy="365125"/>
          </a:xfrm>
          <a:prstGeom prst="rect">
            <a:avLst/>
          </a:prstGeom>
        </p:spPr>
        <p:txBody>
          <a:bodyPr vert="horz" lIns="91440" tIns="45720" rIns="91440" bIns="45720" rtlCol="0" anchor="ctr"/>
          <a:lstStyle>
            <a:lvl1pPr algn="l">
              <a:defRPr sz="1100">
                <a:solidFill>
                  <a:srgbClr val="FFFFFF"/>
                </a:solidFill>
              </a:defRPr>
            </a:lvl1pPr>
          </a:lstStyle>
          <a:p>
            <a:endParaRPr lang="en-US" dirty="0"/>
          </a:p>
        </p:txBody>
      </p:sp>
      <p:sp>
        <p:nvSpPr>
          <p:cNvPr id="13" name="Footer Placeholder 4"/>
          <p:cNvSpPr>
            <a:spLocks noGrp="1"/>
          </p:cNvSpPr>
          <p:nvPr>
            <p:ph type="ftr" sz="quarter" idx="3"/>
          </p:nvPr>
        </p:nvSpPr>
        <p:spPr>
          <a:xfrm>
            <a:off x="1420114" y="6286903"/>
            <a:ext cx="3153740" cy="365125"/>
          </a:xfrm>
          <a:prstGeom prst="rect">
            <a:avLst/>
          </a:prstGeom>
        </p:spPr>
        <p:txBody>
          <a:bodyPr vert="horz" lIns="91440" tIns="45720" rIns="91440" bIns="45720" rtlCol="0" anchor="ctr"/>
          <a:lstStyle>
            <a:lvl1pPr algn="l">
              <a:defRPr sz="1100">
                <a:solidFill>
                  <a:srgbClr val="FFFFFF"/>
                </a:solidFill>
              </a:defRPr>
            </a:lvl1pPr>
          </a:lstStyle>
          <a:p>
            <a:r>
              <a:rPr lang="en-US"/>
              <a:t>The 1st EVER #SQLSatLA</a:t>
            </a:r>
            <a:endParaRPr lang="en-US" dirty="0"/>
          </a:p>
        </p:txBody>
      </p:sp>
      <p:sp>
        <p:nvSpPr>
          <p:cNvPr id="14" name="Slide Number Placeholder 5"/>
          <p:cNvSpPr>
            <a:spLocks noGrp="1"/>
          </p:cNvSpPr>
          <p:nvPr>
            <p:ph type="sldNum" sz="quarter" idx="4"/>
          </p:nvPr>
        </p:nvSpPr>
        <p:spPr>
          <a:xfrm>
            <a:off x="228193" y="6286903"/>
            <a:ext cx="527746" cy="365125"/>
          </a:xfrm>
          <a:prstGeom prst="rect">
            <a:avLst/>
          </a:prstGeom>
        </p:spPr>
        <p:txBody>
          <a:bodyPr vert="horz" lIns="91440" tIns="45720" rIns="91440" bIns="45720" rtlCol="0" anchor="ctr"/>
          <a:lstStyle>
            <a:lvl1pPr algn="r">
              <a:defRPr sz="1100">
                <a:solidFill>
                  <a:srgbClr val="FFFFFF"/>
                </a:solidFill>
              </a:defRPr>
            </a:lvl1pPr>
          </a:lstStyle>
          <a:p>
            <a:fld id="{87FD5303-69AD-2E4D-B18B-E5EED0F0A60B}" type="slidenum">
              <a:rPr lang="en-US" smtClean="0"/>
              <a:pPr/>
              <a:t>‹#›</a:t>
            </a:fld>
            <a:r>
              <a:rPr lang="en-US" dirty="0"/>
              <a:t>  |  </a:t>
            </a:r>
          </a:p>
        </p:txBody>
      </p:sp>
    </p:spTree>
    <p:extLst>
      <p:ext uri="{BB962C8B-B14F-4D97-AF65-F5344CB8AC3E}">
        <p14:creationId xmlns:p14="http://schemas.microsoft.com/office/powerpoint/2010/main" val="4072754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06728" y="6072791"/>
            <a:ext cx="9143995" cy="79513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06329" y="6286903"/>
            <a:ext cx="851361" cy="365125"/>
          </a:xfrm>
          <a:prstGeom prst="rect">
            <a:avLst/>
          </a:prstGeom>
        </p:spPr>
        <p:txBody>
          <a:bodyPr vert="horz" lIns="91440" tIns="45720" rIns="91440" bIns="45720" rtlCol="0" anchor="ctr"/>
          <a:lstStyle>
            <a:lvl1pPr algn="l">
              <a:defRPr sz="1100">
                <a:solidFill>
                  <a:srgbClr val="FFFFFF"/>
                </a:solidFill>
              </a:defRPr>
            </a:lvl1pPr>
          </a:lstStyle>
          <a:p>
            <a:endParaRPr lang="en-US" dirty="0"/>
          </a:p>
        </p:txBody>
      </p:sp>
      <p:sp>
        <p:nvSpPr>
          <p:cNvPr id="5" name="Footer Placeholder 4"/>
          <p:cNvSpPr>
            <a:spLocks noGrp="1"/>
          </p:cNvSpPr>
          <p:nvPr>
            <p:ph type="ftr" sz="quarter" idx="3"/>
          </p:nvPr>
        </p:nvSpPr>
        <p:spPr>
          <a:xfrm>
            <a:off x="1420114" y="6286903"/>
            <a:ext cx="3153740" cy="365125"/>
          </a:xfrm>
          <a:prstGeom prst="rect">
            <a:avLst/>
          </a:prstGeom>
        </p:spPr>
        <p:txBody>
          <a:bodyPr vert="horz" lIns="91440" tIns="45720" rIns="91440" bIns="45720" rtlCol="0" anchor="ctr"/>
          <a:lstStyle>
            <a:lvl1pPr algn="l">
              <a:defRPr sz="1100">
                <a:solidFill>
                  <a:srgbClr val="FFFFFF"/>
                </a:solidFill>
              </a:defRPr>
            </a:lvl1pPr>
          </a:lstStyle>
          <a:p>
            <a:r>
              <a:rPr lang="en-US"/>
              <a:t>The 1st EVER #SQLSatLA</a:t>
            </a:r>
            <a:endParaRPr lang="en-US" dirty="0"/>
          </a:p>
        </p:txBody>
      </p:sp>
      <p:sp>
        <p:nvSpPr>
          <p:cNvPr id="6" name="Slide Number Placeholder 5"/>
          <p:cNvSpPr>
            <a:spLocks noGrp="1"/>
          </p:cNvSpPr>
          <p:nvPr>
            <p:ph type="sldNum" sz="quarter" idx="4"/>
          </p:nvPr>
        </p:nvSpPr>
        <p:spPr>
          <a:xfrm>
            <a:off x="228193" y="6286903"/>
            <a:ext cx="527746" cy="365125"/>
          </a:xfrm>
          <a:prstGeom prst="rect">
            <a:avLst/>
          </a:prstGeom>
        </p:spPr>
        <p:txBody>
          <a:bodyPr vert="horz" lIns="91440" tIns="45720" rIns="91440" bIns="45720" rtlCol="0" anchor="ctr"/>
          <a:lstStyle>
            <a:lvl1pPr algn="r">
              <a:defRPr sz="1100">
                <a:solidFill>
                  <a:srgbClr val="FFFFFF"/>
                </a:solidFill>
              </a:defRPr>
            </a:lvl1pPr>
          </a:lstStyle>
          <a:p>
            <a:fld id="{87FD5303-69AD-2E4D-B18B-E5EED0F0A60B}" type="slidenum">
              <a:rPr lang="en-US" smtClean="0"/>
              <a:pPr/>
              <a:t>‹#›</a:t>
            </a:fld>
            <a:r>
              <a:rPr lang="en-US" dirty="0"/>
              <a:t>  |  </a:t>
            </a:r>
          </a:p>
        </p:txBody>
      </p:sp>
      <p:sp>
        <p:nvSpPr>
          <p:cNvPr id="7" name="TextBox 6"/>
          <p:cNvSpPr txBox="1"/>
          <p:nvPr userDrawn="1"/>
        </p:nvSpPr>
        <p:spPr>
          <a:xfrm>
            <a:off x="1260044" y="1220302"/>
            <a:ext cx="184666" cy="369332"/>
          </a:xfrm>
          <a:prstGeom prst="rect">
            <a:avLst/>
          </a:prstGeom>
          <a:noFill/>
        </p:spPr>
        <p:txBody>
          <a:bodyPr wrap="none" rtlCol="0">
            <a:spAutoFit/>
          </a:bodyPr>
          <a:lstStyle/>
          <a:p>
            <a:endParaRPr lang="en-US" dirty="0"/>
          </a:p>
        </p:txBody>
      </p:sp>
      <p:pic>
        <p:nvPicPr>
          <p:cNvPr id="12" name="Picture 11"/>
          <p:cNvPicPr>
            <a:picLocks noChangeAspect="1"/>
          </p:cNvPicPr>
          <p:nvPr userDrawn="1"/>
        </p:nvPicPr>
        <p:blipFill>
          <a:blip r:embed="rId13"/>
          <a:stretch>
            <a:fillRect/>
          </a:stretch>
        </p:blipFill>
        <p:spPr>
          <a:xfrm>
            <a:off x="7433283" y="6056008"/>
            <a:ext cx="1603984" cy="801992"/>
          </a:xfrm>
          <a:prstGeom prst="rect">
            <a:avLst/>
          </a:prstGeom>
        </p:spPr>
      </p:pic>
    </p:spTree>
    <p:extLst>
      <p:ext uri="{BB962C8B-B14F-4D97-AF65-F5344CB8AC3E}">
        <p14:creationId xmlns:p14="http://schemas.microsoft.com/office/powerpoint/2010/main" val="5177666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5" r:id="rId6"/>
    <p:sldLayoutId id="2147483656" r:id="rId7"/>
    <p:sldLayoutId id="2147483657" r:id="rId8"/>
    <p:sldLayoutId id="2147483658" r:id="rId9"/>
    <p:sldLayoutId id="2147483659" r:id="rId10"/>
  </p:sldLayoutIdLst>
  <p:hf hdr="0" dt="0"/>
  <p:txStyles>
    <p:titleStyle>
      <a:lvl1pPr algn="l" defTabSz="457200" rtl="0" eaLnBrk="1" latinLnBrk="0" hangingPunct="1">
        <a:spcBef>
          <a:spcPct val="0"/>
        </a:spcBef>
        <a:buNone/>
        <a:defRPr sz="3600" kern="1200">
          <a:solidFill>
            <a:schemeClr val="accent1"/>
          </a:solidFill>
          <a:latin typeface="+mj-lt"/>
          <a:ea typeface="+mj-ea"/>
          <a:cs typeface="+mj-cs"/>
        </a:defRPr>
      </a:lvl1pPr>
    </p:titleStyle>
    <p:bodyStyle>
      <a:lvl1pPr marL="342900" indent="-342900" algn="l" defTabSz="457200" rtl="0" eaLnBrk="1" latinLnBrk="0" hangingPunct="1">
        <a:spcBef>
          <a:spcPct val="20000"/>
        </a:spcBef>
        <a:buFont typeface="Wingdings" charset="2"/>
        <a:buChar char="§"/>
        <a:defRPr sz="3000" kern="1200">
          <a:solidFill>
            <a:schemeClr val="tx2"/>
          </a:solidFill>
          <a:latin typeface="+mn-lt"/>
          <a:ea typeface="+mn-ea"/>
          <a:cs typeface="+mn-cs"/>
        </a:defRPr>
      </a:lvl1pPr>
      <a:lvl2pPr marL="742950" indent="-285750" algn="l" defTabSz="457200" rtl="0" eaLnBrk="1" latinLnBrk="0" hangingPunct="1">
        <a:spcBef>
          <a:spcPct val="20000"/>
        </a:spcBef>
        <a:buFont typeface="Wingdings" charset="2"/>
        <a:buChar char="§"/>
        <a:defRPr sz="2600" kern="1200">
          <a:solidFill>
            <a:schemeClr val="tx2"/>
          </a:solidFill>
          <a:latin typeface="+mn-lt"/>
          <a:ea typeface="+mn-ea"/>
          <a:cs typeface="+mn-cs"/>
        </a:defRPr>
      </a:lvl2pPr>
      <a:lvl3pPr marL="1143000" indent="-228600" algn="l" defTabSz="457200" rtl="0" eaLnBrk="1" latinLnBrk="0" hangingPunct="1">
        <a:spcBef>
          <a:spcPct val="20000"/>
        </a:spcBef>
        <a:buFont typeface="Wingdings" charset="2"/>
        <a:buChar char="§"/>
        <a:defRPr sz="2200" kern="1200">
          <a:solidFill>
            <a:schemeClr val="tx2"/>
          </a:solidFill>
          <a:latin typeface="+mn-lt"/>
          <a:ea typeface="+mn-ea"/>
          <a:cs typeface="+mn-cs"/>
        </a:defRPr>
      </a:lvl3pPr>
      <a:lvl4pPr marL="1600200" indent="-228600" algn="l" defTabSz="457200" rtl="0" eaLnBrk="1" latinLnBrk="0" hangingPunct="1">
        <a:spcBef>
          <a:spcPct val="20000"/>
        </a:spcBef>
        <a:buFont typeface="Wingdings" charset="2"/>
        <a:buChar char="§"/>
        <a:defRPr sz="2000" kern="1200">
          <a:solidFill>
            <a:schemeClr val="tx2"/>
          </a:solidFill>
          <a:latin typeface="+mn-lt"/>
          <a:ea typeface="+mn-ea"/>
          <a:cs typeface="+mn-cs"/>
        </a:defRPr>
      </a:lvl4pPr>
      <a:lvl5pPr marL="2057400" indent="-228600" algn="l" defTabSz="457200" rtl="0" eaLnBrk="1" latinLnBrk="0" hangingPunct="1">
        <a:spcBef>
          <a:spcPct val="20000"/>
        </a:spcBef>
        <a:buFont typeface="Wingdings" charset="2"/>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linkedin.com/in/steverezhener/"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JPG"/><Relationship Id="rId10" Type="http://schemas.openxmlformats.org/officeDocument/2006/relationships/image" Target="../media/image13.png"/><Relationship Id="rId4" Type="http://schemas.openxmlformats.org/officeDocument/2006/relationships/image" Target="../media/image7.jp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16.jpg"/><Relationship Id="rId7" Type="http://schemas.openxmlformats.org/officeDocument/2006/relationships/image" Target="../media/image20.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9.jpg"/><Relationship Id="rId11" Type="http://schemas.openxmlformats.org/officeDocument/2006/relationships/image" Target="../media/image24.jpg"/><Relationship Id="rId5" Type="http://schemas.openxmlformats.org/officeDocument/2006/relationships/image" Target="../media/image18.jpg"/><Relationship Id="rId10" Type="http://schemas.openxmlformats.org/officeDocument/2006/relationships/image" Target="../media/image23.png"/><Relationship Id="rId4" Type="http://schemas.openxmlformats.org/officeDocument/2006/relationships/image" Target="../media/image17.jpg"/><Relationship Id="rId9" Type="http://schemas.openxmlformats.org/officeDocument/2006/relationships/image" Target="../media/image22.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file:///C:\Users\PDGADMIN\OneDrive\My%20PASS%20Presentations\IS_Malibu\IS_Malibu\Pkg_Databases.dtsx"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8.wmf"/><Relationship Id="rId5" Type="http://schemas.openxmlformats.org/officeDocument/2006/relationships/oleObject" Target="../embeddings/oleObject1.bin"/><Relationship Id="rId4" Type="http://schemas.openxmlformats.org/officeDocument/2006/relationships/image" Target="../media/image29.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30.wmf"/><Relationship Id="rId5" Type="http://schemas.openxmlformats.org/officeDocument/2006/relationships/oleObject" Target="../embeddings/oleObject2.bin"/><Relationship Id="rId4" Type="http://schemas.openxmlformats.org/officeDocument/2006/relationships/image" Target="../media/image31.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32.wmf"/><Relationship Id="rId5" Type="http://schemas.openxmlformats.org/officeDocument/2006/relationships/oleObject" Target="../embeddings/oleObject3.bin"/><Relationship Id="rId4" Type="http://schemas.openxmlformats.org/officeDocument/2006/relationships/image" Target="../media/image33.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www.linkedin.com/in/steverezhener"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38.jpg"/><Relationship Id="rId5" Type="http://schemas.openxmlformats.org/officeDocument/2006/relationships/image" Target="../media/image37.jpg"/><Relationship Id="rId4" Type="http://schemas.openxmlformats.org/officeDocument/2006/relationships/image" Target="../media/image3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6310" y="597500"/>
            <a:ext cx="8780206" cy="1470025"/>
          </a:xfrm>
        </p:spPr>
        <p:txBody>
          <a:bodyPr/>
          <a:lstStyle/>
          <a:p>
            <a:r>
              <a:rPr lang="en-US" dirty="0"/>
              <a:t>Let’s Get Started!</a:t>
            </a:r>
          </a:p>
        </p:txBody>
      </p:sp>
      <p:sp>
        <p:nvSpPr>
          <p:cNvPr id="3" name="Subtitle 2"/>
          <p:cNvSpPr>
            <a:spLocks noGrp="1"/>
          </p:cNvSpPr>
          <p:nvPr>
            <p:ph type="subTitle" idx="1"/>
          </p:nvPr>
        </p:nvSpPr>
        <p:spPr>
          <a:xfrm>
            <a:off x="458408" y="2067525"/>
            <a:ext cx="7925349" cy="1752600"/>
          </a:xfrm>
        </p:spPr>
        <p:txBody>
          <a:bodyPr>
            <a:normAutofit/>
          </a:bodyPr>
          <a:lstStyle/>
          <a:p>
            <a:r>
              <a:rPr lang="en-US" dirty="0"/>
              <a:t>Welcome to SQL Saturday in San Diego</a:t>
            </a:r>
          </a:p>
          <a:p>
            <a:r>
              <a:rPr lang="en-US" dirty="0"/>
              <a:t>Steve Rezhener</a:t>
            </a:r>
          </a:p>
        </p:txBody>
      </p:sp>
    </p:spTree>
    <p:extLst>
      <p:ext uri="{BB962C8B-B14F-4D97-AF65-F5344CB8AC3E}">
        <p14:creationId xmlns:p14="http://schemas.microsoft.com/office/powerpoint/2010/main" val="32606786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lstStyle/>
          <a:p>
            <a:r>
              <a:rPr lang="en-US" dirty="0"/>
              <a:t>Background</a:t>
            </a:r>
          </a:p>
        </p:txBody>
      </p:sp>
      <p:sp>
        <p:nvSpPr>
          <p:cNvPr id="19" name="Content Placeholder 18"/>
          <p:cNvSpPr>
            <a:spLocks noGrp="1"/>
          </p:cNvSpPr>
          <p:nvPr>
            <p:ph idx="1"/>
          </p:nvPr>
        </p:nvSpPr>
        <p:spPr>
          <a:xfrm>
            <a:off x="339969" y="1587335"/>
            <a:ext cx="8804031" cy="4525963"/>
          </a:xfrm>
        </p:spPr>
        <p:txBody>
          <a:bodyPr>
            <a:normAutofit fontScale="77500" lnSpcReduction="20000"/>
          </a:bodyPr>
          <a:lstStyle/>
          <a:p>
            <a:r>
              <a:rPr lang="en-US" dirty="0"/>
              <a:t>Geek, Husband, and Father of 2</a:t>
            </a:r>
          </a:p>
          <a:p>
            <a:r>
              <a:rPr lang="en-US" dirty="0"/>
              <a:t>10+ yrs. in a SQL Server field</a:t>
            </a:r>
          </a:p>
          <a:p>
            <a:r>
              <a:rPr lang="en-US" dirty="0"/>
              <a:t>MCITP SQL Server 2005/2008, MBA</a:t>
            </a:r>
          </a:p>
          <a:p>
            <a:r>
              <a:rPr lang="en-US" dirty="0"/>
              <a:t>SQL Malibu Group Leader</a:t>
            </a:r>
          </a:p>
          <a:p>
            <a:r>
              <a:rPr lang="en-US" dirty="0"/>
              <a:t>SQL Saturday in LA Organizer </a:t>
            </a:r>
          </a:p>
          <a:p>
            <a:pPr marL="57150" indent="0">
              <a:buNone/>
            </a:pPr>
            <a:endParaRPr lang="en-US" dirty="0"/>
          </a:p>
          <a:p>
            <a:pPr marL="57150" indent="0">
              <a:buNone/>
            </a:pPr>
            <a:endParaRPr lang="en-US" dirty="0"/>
          </a:p>
          <a:p>
            <a:endParaRPr lang="en-US" dirty="0"/>
          </a:p>
          <a:p>
            <a:endParaRPr lang="en-US" dirty="0"/>
          </a:p>
          <a:p>
            <a:r>
              <a:rPr lang="en-US" dirty="0"/>
              <a:t>Email: steve.rezhener@hotmail.com</a:t>
            </a:r>
          </a:p>
          <a:p>
            <a:r>
              <a:rPr lang="en-US" dirty="0"/>
              <a:t>Twitter: @</a:t>
            </a:r>
            <a:r>
              <a:rPr lang="en-US" dirty="0" err="1"/>
              <a:t>SteveRezhener</a:t>
            </a:r>
            <a:endParaRPr lang="en-US" dirty="0"/>
          </a:p>
          <a:p>
            <a:r>
              <a:rPr lang="en-US" dirty="0"/>
              <a:t>LinkedIn: </a:t>
            </a:r>
            <a:r>
              <a:rPr lang="en-US" dirty="0">
                <a:hlinkClick r:id="rId3"/>
              </a:rPr>
              <a:t>https://www.linkedin.com/in/steverezhener/</a:t>
            </a:r>
            <a:r>
              <a:rPr lang="en-US" dirty="0"/>
              <a:t> </a:t>
            </a:r>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2</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2</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a:t>
            </a:r>
          </a:p>
        </p:txBody>
      </p:sp>
      <p:pic>
        <p:nvPicPr>
          <p:cNvPr id="2" name="Picture 1"/>
          <p:cNvPicPr>
            <a:picLocks noChangeAspect="1"/>
          </p:cNvPicPr>
          <p:nvPr/>
        </p:nvPicPr>
        <p:blipFill>
          <a:blip r:embed="rId4"/>
          <a:stretch>
            <a:fillRect/>
          </a:stretch>
        </p:blipFill>
        <p:spPr>
          <a:xfrm>
            <a:off x="5548586" y="2948151"/>
            <a:ext cx="3138214" cy="1677802"/>
          </a:xfrm>
          <a:prstGeom prst="rect">
            <a:avLst/>
          </a:prstGeom>
        </p:spPr>
      </p:pic>
    </p:spTree>
    <p:extLst>
      <p:ext uri="{BB962C8B-B14F-4D97-AF65-F5344CB8AC3E}">
        <p14:creationId xmlns:p14="http://schemas.microsoft.com/office/powerpoint/2010/main" val="3880213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993912" y="6305524"/>
            <a:ext cx="5128591" cy="346504"/>
          </a:xfrm>
        </p:spPr>
        <p:txBody>
          <a:bodyPr/>
          <a:lstStyle/>
          <a:p>
            <a:r>
              <a:rPr lang="en-US" dirty="0"/>
              <a:t>#</a:t>
            </a:r>
            <a:r>
              <a:rPr lang="en-US" dirty="0" err="1"/>
              <a:t>SQLSatSD</a:t>
            </a:r>
            <a:r>
              <a:rPr lang="en-US" dirty="0"/>
              <a:t>, Saturday September 23, 2017   </a:t>
            </a:r>
          </a:p>
        </p:txBody>
      </p:sp>
      <p:sp>
        <p:nvSpPr>
          <p:cNvPr id="5" name="Slide Number Placeholder 4"/>
          <p:cNvSpPr>
            <a:spLocks noGrp="1"/>
          </p:cNvSpPr>
          <p:nvPr>
            <p:ph type="sldNum" sz="quarter" idx="12"/>
          </p:nvPr>
        </p:nvSpPr>
        <p:spPr>
          <a:xfrm>
            <a:off x="188101" y="6286903"/>
            <a:ext cx="527746" cy="365125"/>
          </a:xfrm>
        </p:spPr>
        <p:txBody>
          <a:bodyPr/>
          <a:lstStyle/>
          <a:p>
            <a:fld id="{87FD5303-69AD-2E4D-B18B-E5EED0F0A60B}" type="slidenum">
              <a:rPr lang="en-US" smtClean="0"/>
              <a:pPr/>
              <a:t>3</a:t>
            </a:fld>
            <a:r>
              <a:rPr lang="en-US"/>
              <a:t>  |  </a:t>
            </a:r>
            <a:endParaRPr lang="en-US" dirty="0"/>
          </a:p>
        </p:txBody>
      </p:sp>
      <p:sp>
        <p:nvSpPr>
          <p:cNvPr id="6" name="Title 1"/>
          <p:cNvSpPr>
            <a:spLocks noGrp="1"/>
          </p:cNvSpPr>
          <p:nvPr>
            <p:ph type="title"/>
          </p:nvPr>
        </p:nvSpPr>
        <p:spPr>
          <a:xfrm>
            <a:off x="451974" y="238215"/>
            <a:ext cx="8692026" cy="1325563"/>
          </a:xfrm>
        </p:spPr>
        <p:txBody>
          <a:bodyPr/>
          <a:lstStyle/>
          <a:p>
            <a:r>
              <a:rPr lang="en-US" b="1" dirty="0"/>
              <a:t>Please Support Our Sponsors</a:t>
            </a:r>
          </a:p>
        </p:txBody>
      </p:sp>
      <p:sp>
        <p:nvSpPr>
          <p:cNvPr id="10" name="TextBox 9"/>
          <p:cNvSpPr txBox="1"/>
          <p:nvPr/>
        </p:nvSpPr>
        <p:spPr>
          <a:xfrm>
            <a:off x="570523" y="1285056"/>
            <a:ext cx="8503139" cy="492443"/>
          </a:xfrm>
          <a:prstGeom prst="rect">
            <a:avLst/>
          </a:prstGeom>
          <a:noFill/>
        </p:spPr>
        <p:txBody>
          <a:bodyPr wrap="square" rtlCol="0">
            <a:spAutoFit/>
          </a:bodyPr>
          <a:lstStyle/>
          <a:p>
            <a:pPr algn="ctr"/>
            <a:r>
              <a:rPr lang="en-US" sz="1200" dirty="0"/>
              <a:t>SQL Saturday in Los Angeles is made possible with the generous support of these sponsors.  </a:t>
            </a:r>
          </a:p>
          <a:p>
            <a:pPr algn="ctr"/>
            <a:r>
              <a:rPr lang="en-US" sz="1200" dirty="0"/>
              <a:t>You can support them by opting-in and visiting them in the sponsor area</a:t>
            </a:r>
            <a:r>
              <a:rPr lang="en-US" sz="1400" dirty="0"/>
              <a:t>.</a:t>
            </a:r>
            <a:endParaRPr lang="en-US" dirty="0"/>
          </a:p>
        </p:txBody>
      </p:sp>
      <p:pic>
        <p:nvPicPr>
          <p:cNvPr id="131" name="Picture 130"/>
          <p:cNvPicPr>
            <a:picLocks noChangeAspect="1"/>
          </p:cNvPicPr>
          <p:nvPr/>
        </p:nvPicPr>
        <p:blipFill>
          <a:blip r:embed="rId2"/>
          <a:stretch>
            <a:fillRect/>
          </a:stretch>
        </p:blipFill>
        <p:spPr>
          <a:xfrm>
            <a:off x="2438418" y="5359254"/>
            <a:ext cx="1549785" cy="371511"/>
          </a:xfrm>
          <a:prstGeom prst="rect">
            <a:avLst/>
          </a:prstGeom>
        </p:spPr>
      </p:pic>
      <p:pic>
        <p:nvPicPr>
          <p:cNvPr id="133" name="Picture 132"/>
          <p:cNvPicPr>
            <a:picLocks noChangeAspect="1"/>
          </p:cNvPicPr>
          <p:nvPr/>
        </p:nvPicPr>
        <p:blipFill>
          <a:blip r:embed="rId3"/>
          <a:stretch>
            <a:fillRect/>
          </a:stretch>
        </p:blipFill>
        <p:spPr>
          <a:xfrm>
            <a:off x="715847" y="2154578"/>
            <a:ext cx="1881184" cy="320907"/>
          </a:xfrm>
          <a:prstGeom prst="rect">
            <a:avLst/>
          </a:prstGeom>
        </p:spPr>
      </p:pic>
      <p:pic>
        <p:nvPicPr>
          <p:cNvPr id="137" name="Picture 136"/>
          <p:cNvPicPr>
            <a:picLocks noChangeAspect="1"/>
          </p:cNvPicPr>
          <p:nvPr/>
        </p:nvPicPr>
        <p:blipFill>
          <a:blip r:embed="rId4"/>
          <a:stretch>
            <a:fillRect/>
          </a:stretch>
        </p:blipFill>
        <p:spPr>
          <a:xfrm>
            <a:off x="6133877" y="4345713"/>
            <a:ext cx="1434995" cy="535732"/>
          </a:xfrm>
          <a:prstGeom prst="rect">
            <a:avLst/>
          </a:prstGeom>
        </p:spPr>
      </p:pic>
      <p:pic>
        <p:nvPicPr>
          <p:cNvPr id="153" name="Picture 152"/>
          <p:cNvPicPr>
            <a:picLocks noChangeAspect="1"/>
          </p:cNvPicPr>
          <p:nvPr/>
        </p:nvPicPr>
        <p:blipFill>
          <a:blip r:embed="rId5"/>
          <a:stretch>
            <a:fillRect/>
          </a:stretch>
        </p:blipFill>
        <p:spPr>
          <a:xfrm>
            <a:off x="4737589" y="5325221"/>
            <a:ext cx="1343025" cy="542925"/>
          </a:xfrm>
          <a:prstGeom prst="rect">
            <a:avLst/>
          </a:prstGeom>
        </p:spPr>
      </p:pic>
      <p:pic>
        <p:nvPicPr>
          <p:cNvPr id="42" name="Picture 17">
            <a:extLst>
              <a:ext uri="{FF2B5EF4-FFF2-40B4-BE49-F238E27FC236}">
                <a16:creationId xmlns:a16="http://schemas.microsoft.com/office/drawing/2014/main" xmlns="" id="{9F4A2523-2CF9-4E23-B716-B03AA4BFFCB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07306" y="1751156"/>
            <a:ext cx="1733550" cy="1152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 name="Picture 16">
            <a:extLst>
              <a:ext uri="{FF2B5EF4-FFF2-40B4-BE49-F238E27FC236}">
                <a16:creationId xmlns:a16="http://schemas.microsoft.com/office/drawing/2014/main" xmlns="" id="{F869EBAC-E47B-4461-84BA-1C18C3E2153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48839" y="3006843"/>
            <a:ext cx="2276475" cy="111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4" name="Picture 15">
            <a:extLst>
              <a:ext uri="{FF2B5EF4-FFF2-40B4-BE49-F238E27FC236}">
                <a16:creationId xmlns:a16="http://schemas.microsoft.com/office/drawing/2014/main" xmlns="" id="{E459BD75-FE2C-44B8-A476-6FD0B1A8514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7422" y="3204190"/>
            <a:ext cx="1924050" cy="752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 name="Picture 19">
            <a:extLst>
              <a:ext uri="{FF2B5EF4-FFF2-40B4-BE49-F238E27FC236}">
                <a16:creationId xmlns:a16="http://schemas.microsoft.com/office/drawing/2014/main" xmlns="" id="{57200F9F-98F7-4F54-BF11-77840296F6C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8661" y="4156122"/>
            <a:ext cx="2914650" cy="628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7" name="Picture 13">
            <a:extLst>
              <a:ext uri="{FF2B5EF4-FFF2-40B4-BE49-F238E27FC236}">
                <a16:creationId xmlns:a16="http://schemas.microsoft.com/office/drawing/2014/main" xmlns="" id="{8A25701E-9852-43D7-B4F1-57A7F036167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53576" y="1993174"/>
            <a:ext cx="2667000" cy="866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8" name="Picture 6">
            <a:extLst>
              <a:ext uri="{FF2B5EF4-FFF2-40B4-BE49-F238E27FC236}">
                <a16:creationId xmlns:a16="http://schemas.microsoft.com/office/drawing/2014/main" xmlns="" id="{4D026906-99D2-4C5D-9270-4907F1D35AA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22013" y="3062176"/>
            <a:ext cx="24003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9" name="Picture 11">
            <a:extLst>
              <a:ext uri="{FF2B5EF4-FFF2-40B4-BE49-F238E27FC236}">
                <a16:creationId xmlns:a16="http://schemas.microsoft.com/office/drawing/2014/main" xmlns="" id="{3F3EBF7E-5862-437D-BCB0-2CA5A61F977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58207" y="4071014"/>
            <a:ext cx="1862138" cy="1085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8830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887896" y="6286903"/>
            <a:ext cx="5632174" cy="365125"/>
          </a:xfrm>
        </p:spPr>
        <p:txBody>
          <a:bodyPr/>
          <a:lstStyle/>
          <a:p>
            <a:r>
              <a:rPr lang="en-US" dirty="0"/>
              <a:t>#</a:t>
            </a:r>
            <a:r>
              <a:rPr lang="en-US" dirty="0" err="1"/>
              <a:t>SQLSatSD</a:t>
            </a:r>
            <a:r>
              <a:rPr lang="en-US" dirty="0"/>
              <a:t>, Saturday September 23, 2017   </a:t>
            </a:r>
          </a:p>
        </p:txBody>
      </p:sp>
      <p:sp>
        <p:nvSpPr>
          <p:cNvPr id="5" name="Slide Number Placeholder 4"/>
          <p:cNvSpPr>
            <a:spLocks noGrp="1"/>
          </p:cNvSpPr>
          <p:nvPr>
            <p:ph type="sldNum" sz="quarter" idx="12"/>
          </p:nvPr>
        </p:nvSpPr>
        <p:spPr>
          <a:xfrm>
            <a:off x="228193" y="6286903"/>
            <a:ext cx="527746" cy="365125"/>
          </a:xfrm>
        </p:spPr>
        <p:txBody>
          <a:bodyPr/>
          <a:lstStyle/>
          <a:p>
            <a:fld id="{87FD5303-69AD-2E4D-B18B-E5EED0F0A60B}" type="slidenum">
              <a:rPr lang="en-US" smtClean="0"/>
              <a:pPr/>
              <a:t>4</a:t>
            </a:fld>
            <a:r>
              <a:rPr lang="en-US"/>
              <a:t>  |  </a:t>
            </a:r>
            <a:endParaRPr lang="en-US" dirty="0"/>
          </a:p>
        </p:txBody>
      </p:sp>
      <p:sp>
        <p:nvSpPr>
          <p:cNvPr id="6" name="Title 1"/>
          <p:cNvSpPr txBox="1">
            <a:spLocks/>
          </p:cNvSpPr>
          <p:nvPr/>
        </p:nvSpPr>
        <p:spPr>
          <a:xfrm>
            <a:off x="228192" y="290625"/>
            <a:ext cx="8796623" cy="1325563"/>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stStyle>
          <a:p>
            <a:pPr algn="ctr"/>
            <a:r>
              <a:rPr lang="en-US" b="1" dirty="0"/>
              <a:t>Southwest Region Local User Groups</a:t>
            </a:r>
          </a:p>
        </p:txBody>
      </p:sp>
      <p:sp>
        <p:nvSpPr>
          <p:cNvPr id="7" name="TextBox 6"/>
          <p:cNvSpPr txBox="1"/>
          <p:nvPr/>
        </p:nvSpPr>
        <p:spPr>
          <a:xfrm>
            <a:off x="228193" y="3842031"/>
            <a:ext cx="9316278" cy="2185214"/>
          </a:xfrm>
          <a:prstGeom prst="rect">
            <a:avLst/>
          </a:prstGeom>
          <a:noFill/>
        </p:spPr>
        <p:txBody>
          <a:bodyPr wrap="square" numCol="2" rtlCol="0">
            <a:spAutoFit/>
          </a:bodyPr>
          <a:lstStyle/>
          <a:p>
            <a:pPr algn="ctr"/>
            <a:endParaRPr lang="en-US" sz="2000" u="sng" dirty="0"/>
          </a:p>
          <a:p>
            <a:pPr algn="ctr"/>
            <a:endParaRPr lang="en-US" dirty="0"/>
          </a:p>
          <a:p>
            <a:pPr algn="ctr"/>
            <a:r>
              <a:rPr lang="en-US" sz="900" dirty="0"/>
              <a:t>   </a:t>
            </a:r>
          </a:p>
          <a:p>
            <a:pPr algn="ctr"/>
            <a:endParaRPr lang="en-US" sz="900" dirty="0"/>
          </a:p>
          <a:p>
            <a:pPr algn="ctr"/>
            <a:endParaRPr lang="en-US" sz="2400" dirty="0"/>
          </a:p>
          <a:p>
            <a:pPr algn="ctr"/>
            <a:endParaRPr lang="en-US" dirty="0"/>
          </a:p>
          <a:p>
            <a:pPr algn="ctr"/>
            <a:endParaRPr lang="en-US" dirty="0"/>
          </a:p>
          <a:p>
            <a:pPr algn="ctr"/>
            <a:endParaRPr lang="en-US" sz="2000" dirty="0"/>
          </a:p>
        </p:txBody>
      </p:sp>
      <p:sp>
        <p:nvSpPr>
          <p:cNvPr id="9" name="TextBox 8"/>
          <p:cNvSpPr txBox="1"/>
          <p:nvPr/>
        </p:nvSpPr>
        <p:spPr>
          <a:xfrm>
            <a:off x="228193" y="1867335"/>
            <a:ext cx="8796624" cy="861774"/>
          </a:xfrm>
          <a:prstGeom prst="rect">
            <a:avLst/>
          </a:prstGeom>
          <a:noFill/>
        </p:spPr>
        <p:txBody>
          <a:bodyPr wrap="square" numCol="1" rtlCol="0">
            <a:spAutoFit/>
          </a:bodyPr>
          <a:lstStyle/>
          <a:p>
            <a:pPr algn="ctr"/>
            <a:endParaRPr lang="en-US" sz="2000" dirty="0"/>
          </a:p>
          <a:p>
            <a:pPr algn="ctr"/>
            <a:r>
              <a:rPr lang="en-US" sz="1000" dirty="0"/>
              <a:t>   </a:t>
            </a:r>
          </a:p>
          <a:p>
            <a:pPr algn="ctr"/>
            <a:endParaRPr lang="en-US" sz="2000" dirty="0"/>
          </a:p>
        </p:txBody>
      </p:sp>
      <p:graphicFrame>
        <p:nvGraphicFramePr>
          <p:cNvPr id="2" name="Table 1"/>
          <p:cNvGraphicFramePr>
            <a:graphicFrameLocks noGrp="1"/>
          </p:cNvGraphicFramePr>
          <p:nvPr>
            <p:extLst/>
          </p:nvPr>
        </p:nvGraphicFramePr>
        <p:xfrm>
          <a:off x="383459" y="1394285"/>
          <a:ext cx="8416412" cy="4372433"/>
        </p:xfrm>
        <a:graphic>
          <a:graphicData uri="http://schemas.openxmlformats.org/drawingml/2006/table">
            <a:tbl>
              <a:tblPr firstRow="1" bandRow="1">
                <a:tableStyleId>{5C22544A-7EE6-4342-B048-85BDC9FD1C3A}</a:tableStyleId>
              </a:tblPr>
              <a:tblGrid>
                <a:gridCol w="4208206">
                  <a:extLst>
                    <a:ext uri="{9D8B030D-6E8A-4147-A177-3AD203B41FA5}">
                      <a16:colId xmlns:a16="http://schemas.microsoft.com/office/drawing/2014/main" xmlns="" val="677583034"/>
                    </a:ext>
                  </a:extLst>
                </a:gridCol>
                <a:gridCol w="4208206">
                  <a:extLst>
                    <a:ext uri="{9D8B030D-6E8A-4147-A177-3AD203B41FA5}">
                      <a16:colId xmlns:a16="http://schemas.microsoft.com/office/drawing/2014/main" xmlns="" val="1026632425"/>
                    </a:ext>
                  </a:extLst>
                </a:gridCol>
              </a:tblGrid>
              <a:tr h="348199">
                <a:tc>
                  <a:txBody>
                    <a:bodyPr/>
                    <a:lstStyle/>
                    <a:p>
                      <a:endParaRPr lang="en-US" dirty="0"/>
                    </a:p>
                  </a:txBody>
                  <a:tcPr>
                    <a:solidFill>
                      <a:schemeClr val="accent2"/>
                    </a:solidFill>
                  </a:tcPr>
                </a:tc>
                <a:tc>
                  <a:txBody>
                    <a:bodyPr/>
                    <a:lstStyle/>
                    <a:p>
                      <a:pPr algn="ctr"/>
                      <a:endParaRPr lang="en-US" dirty="0"/>
                    </a:p>
                  </a:txBody>
                  <a:tcPr>
                    <a:solidFill>
                      <a:schemeClr val="accent2"/>
                    </a:solidFill>
                  </a:tcPr>
                </a:tc>
                <a:extLst>
                  <a:ext uri="{0D108BD9-81ED-4DB2-BD59-A6C34878D82A}">
                    <a16:rowId xmlns:a16="http://schemas.microsoft.com/office/drawing/2014/main" xmlns="" val="2841794064"/>
                  </a:ext>
                </a:extLst>
              </a:tr>
              <a:tr h="1202002">
                <a:tc>
                  <a:txBody>
                    <a:bodyPr/>
                    <a:lstStyle/>
                    <a:p>
                      <a:pPr algn="ctr"/>
                      <a:r>
                        <a:rPr lang="en-US" sz="2400" b="1" kern="1200" dirty="0">
                          <a:solidFill>
                            <a:schemeClr val="dk1"/>
                          </a:solidFill>
                          <a:highlight>
                            <a:srgbClr val="FFFF00"/>
                          </a:highlight>
                          <a:latin typeface="+mn-lt"/>
                          <a:ea typeface="+mn-ea"/>
                          <a:cs typeface="+mn-cs"/>
                        </a:rPr>
                        <a:t>SQL Malibu User Group</a:t>
                      </a:r>
                    </a:p>
                    <a:p>
                      <a:pPr algn="ctr"/>
                      <a:r>
                        <a:rPr lang="en-US" sz="1800" kern="1200" dirty="0">
                          <a:solidFill>
                            <a:schemeClr val="dk1"/>
                          </a:solidFill>
                          <a:highlight>
                            <a:srgbClr val="FFFF00"/>
                          </a:highlight>
                          <a:latin typeface="+mn-lt"/>
                          <a:ea typeface="+mn-ea"/>
                          <a:cs typeface="+mn-cs"/>
                        </a:rPr>
                        <a:t>3rd Wednesday of each month</a:t>
                      </a:r>
                    </a:p>
                    <a:p>
                      <a:pPr algn="ctr"/>
                      <a:r>
                        <a:rPr lang="en-US" sz="1800" kern="1200" dirty="0">
                          <a:solidFill>
                            <a:schemeClr val="dk1"/>
                          </a:solidFill>
                          <a:highlight>
                            <a:srgbClr val="FFFF00"/>
                          </a:highlight>
                          <a:latin typeface="+mn-lt"/>
                          <a:ea typeface="+mn-ea"/>
                          <a:cs typeface="+mn-cs"/>
                        </a:rPr>
                        <a:t>sqlmalibu.pass.org</a:t>
                      </a:r>
                    </a:p>
                  </a:txBody>
                  <a:tcPr>
                    <a:solidFill>
                      <a:schemeClr val="bg1"/>
                    </a:solidFill>
                  </a:tcPr>
                </a:tc>
                <a:tc>
                  <a:txBody>
                    <a:bodyPr/>
                    <a:lstStyle/>
                    <a:p>
                      <a:pPr algn="ctr"/>
                      <a:r>
                        <a:rPr lang="en-US" sz="2400" b="1" dirty="0">
                          <a:solidFill>
                            <a:schemeClr val="dk1"/>
                          </a:solidFill>
                        </a:rPr>
                        <a:t>L.A. User Group</a:t>
                      </a:r>
                    </a:p>
                    <a:p>
                      <a:pPr algn="ctr"/>
                      <a:r>
                        <a:rPr lang="en-US" sz="1800" dirty="0">
                          <a:solidFill>
                            <a:schemeClr val="dk1"/>
                          </a:solidFill>
                        </a:rPr>
                        <a:t>3</a:t>
                      </a:r>
                      <a:r>
                        <a:rPr lang="en-US" sz="1800" baseline="30000" dirty="0">
                          <a:solidFill>
                            <a:schemeClr val="dk1"/>
                          </a:solidFill>
                        </a:rPr>
                        <a:t>rd</a:t>
                      </a:r>
                      <a:r>
                        <a:rPr lang="en-US" sz="1800" dirty="0">
                          <a:solidFill>
                            <a:schemeClr val="dk1"/>
                          </a:solidFill>
                        </a:rPr>
                        <a:t> </a:t>
                      </a:r>
                      <a:r>
                        <a:rPr lang="nl-NL" sz="1800" dirty="0" err="1">
                          <a:solidFill>
                            <a:schemeClr val="dk1"/>
                          </a:solidFill>
                        </a:rPr>
                        <a:t>Thursday</a:t>
                      </a:r>
                      <a:r>
                        <a:rPr lang="nl-NL" sz="1800" dirty="0">
                          <a:solidFill>
                            <a:schemeClr val="dk1"/>
                          </a:solidFill>
                        </a:rPr>
                        <a:t> of </a:t>
                      </a:r>
                      <a:r>
                        <a:rPr lang="nl-NL" sz="1800" dirty="0" err="1">
                          <a:solidFill>
                            <a:schemeClr val="dk1"/>
                          </a:solidFill>
                        </a:rPr>
                        <a:t>each</a:t>
                      </a:r>
                      <a:r>
                        <a:rPr lang="nl-NL" sz="1800" dirty="0">
                          <a:solidFill>
                            <a:schemeClr val="dk1"/>
                          </a:solidFill>
                        </a:rPr>
                        <a:t> </a:t>
                      </a:r>
                      <a:r>
                        <a:rPr lang="nl-NL" sz="1800" dirty="0" err="1">
                          <a:solidFill>
                            <a:schemeClr val="dk1"/>
                          </a:solidFill>
                        </a:rPr>
                        <a:t>odd</a:t>
                      </a:r>
                      <a:r>
                        <a:rPr lang="nl-NL" sz="1800" dirty="0">
                          <a:solidFill>
                            <a:schemeClr val="dk1"/>
                          </a:solidFill>
                        </a:rPr>
                        <a:t> </a:t>
                      </a:r>
                      <a:r>
                        <a:rPr lang="nl-NL" sz="1800" dirty="0" err="1">
                          <a:solidFill>
                            <a:schemeClr val="dk1"/>
                          </a:solidFill>
                        </a:rPr>
                        <a:t>month</a:t>
                      </a:r>
                      <a:endParaRPr lang="en-US" sz="1800" dirty="0">
                        <a:solidFill>
                          <a:schemeClr val="dk1"/>
                        </a:solidFill>
                      </a:endParaRPr>
                    </a:p>
                    <a:p>
                      <a:pPr algn="ctr"/>
                      <a:r>
                        <a:rPr lang="en-US" sz="1800" kern="1200" dirty="0">
                          <a:solidFill>
                            <a:schemeClr val="dk1"/>
                          </a:solidFill>
                          <a:latin typeface="+mn-lt"/>
                          <a:ea typeface="+mn-ea"/>
                          <a:cs typeface="+mn-cs"/>
                        </a:rPr>
                        <a:t>sql.la</a:t>
                      </a:r>
                      <a:endParaRPr lang="en-US" dirty="0">
                        <a:solidFill>
                          <a:schemeClr val="dk1"/>
                        </a:solidFill>
                      </a:endParaRPr>
                    </a:p>
                  </a:txBody>
                  <a:tcPr>
                    <a:solidFill>
                      <a:schemeClr val="bg1"/>
                    </a:solidFill>
                  </a:tcPr>
                </a:tc>
                <a:extLst>
                  <a:ext uri="{0D108BD9-81ED-4DB2-BD59-A6C34878D82A}">
                    <a16:rowId xmlns:a16="http://schemas.microsoft.com/office/drawing/2014/main" xmlns="" val="823035758"/>
                  </a:ext>
                </a:extLst>
              </a:tr>
              <a:tr h="1287859">
                <a:tc>
                  <a:txBody>
                    <a:bodyPr/>
                    <a:lstStyle/>
                    <a:p>
                      <a:pPr algn="ctr"/>
                      <a:r>
                        <a:rPr lang="en-US" sz="2400" b="1" dirty="0">
                          <a:solidFill>
                            <a:schemeClr val="dk1"/>
                          </a:solidFill>
                        </a:rPr>
                        <a:t>Los Angeles - Korean</a:t>
                      </a:r>
                    </a:p>
                    <a:p>
                      <a:pPr algn="ctr"/>
                      <a:r>
                        <a:rPr lang="en-US" sz="1800" kern="1200" dirty="0">
                          <a:solidFill>
                            <a:schemeClr val="dk1"/>
                          </a:solidFill>
                          <a:latin typeface="+mn-lt"/>
                          <a:ea typeface="+mn-ea"/>
                          <a:cs typeface="+mn-cs"/>
                        </a:rPr>
                        <a:t>Every Other Tuesday</a:t>
                      </a:r>
                    </a:p>
                    <a:p>
                      <a:pPr algn="ctr"/>
                      <a:r>
                        <a:rPr lang="en-US" sz="1800" dirty="0">
                          <a:solidFill>
                            <a:schemeClr val="dk1"/>
                          </a:solidFill>
                        </a:rPr>
                        <a:t>sqlangeles.pass.org</a:t>
                      </a:r>
                      <a:endParaRPr lang="en-US" sz="1800" b="1" dirty="0">
                        <a:solidFill>
                          <a:schemeClr val="dk1"/>
                        </a:solidFill>
                      </a:endParaRPr>
                    </a:p>
                    <a:p>
                      <a:endParaRPr lang="en-US" dirty="0">
                        <a:solidFill>
                          <a:schemeClr val="dk1"/>
                        </a:solidFill>
                      </a:endParaRPr>
                    </a:p>
                  </a:txBody>
                  <a:tcPr>
                    <a:solidFill>
                      <a:schemeClr val="bg1"/>
                    </a:solidFill>
                  </a:tcPr>
                </a:tc>
                <a:tc>
                  <a:txBody>
                    <a:bodyPr/>
                    <a:lstStyle/>
                    <a:p>
                      <a:pPr algn="ctr"/>
                      <a:r>
                        <a:rPr lang="en-US" sz="2400" b="1" dirty="0">
                          <a:solidFill>
                            <a:schemeClr val="dk1"/>
                          </a:solidFill>
                        </a:rPr>
                        <a:t>San Diego User Group</a:t>
                      </a:r>
                    </a:p>
                    <a:p>
                      <a:pPr algn="ctr"/>
                      <a:r>
                        <a:rPr lang="en-US" sz="1800" kern="1200" dirty="0">
                          <a:solidFill>
                            <a:schemeClr val="dk1"/>
                          </a:solidFill>
                          <a:latin typeface="+mn-lt"/>
                          <a:ea typeface="+mn-ea"/>
                          <a:cs typeface="+mn-cs"/>
                        </a:rPr>
                        <a:t>1st &amp; 3rd </a:t>
                      </a:r>
                      <a:r>
                        <a:rPr lang="nl-NL" sz="1800" kern="1200" dirty="0" err="1">
                          <a:solidFill>
                            <a:schemeClr val="dk1"/>
                          </a:solidFill>
                          <a:latin typeface="+mn-lt"/>
                          <a:ea typeface="+mn-ea"/>
                          <a:cs typeface="+mn-cs"/>
                        </a:rPr>
                        <a:t>Thursday</a:t>
                      </a:r>
                      <a:r>
                        <a:rPr lang="nl-NL" sz="1800" kern="1200" dirty="0">
                          <a:solidFill>
                            <a:schemeClr val="dk1"/>
                          </a:solidFill>
                          <a:latin typeface="+mn-lt"/>
                          <a:ea typeface="+mn-ea"/>
                          <a:cs typeface="+mn-cs"/>
                        </a:rPr>
                        <a:t> of </a:t>
                      </a:r>
                      <a:r>
                        <a:rPr lang="nl-NL" sz="1800" kern="1200" dirty="0" err="1">
                          <a:solidFill>
                            <a:schemeClr val="dk1"/>
                          </a:solidFill>
                          <a:latin typeface="+mn-lt"/>
                          <a:ea typeface="+mn-ea"/>
                          <a:cs typeface="+mn-cs"/>
                        </a:rPr>
                        <a:t>each</a:t>
                      </a:r>
                      <a:r>
                        <a:rPr lang="nl-NL" sz="1800" kern="1200" dirty="0">
                          <a:solidFill>
                            <a:schemeClr val="dk1"/>
                          </a:solidFill>
                          <a:latin typeface="+mn-lt"/>
                          <a:ea typeface="+mn-ea"/>
                          <a:cs typeface="+mn-cs"/>
                        </a:rPr>
                        <a:t> </a:t>
                      </a:r>
                      <a:r>
                        <a:rPr lang="nl-NL" sz="1800" kern="1200" dirty="0" err="1">
                          <a:solidFill>
                            <a:schemeClr val="dk1"/>
                          </a:solidFill>
                          <a:latin typeface="+mn-lt"/>
                          <a:ea typeface="+mn-ea"/>
                          <a:cs typeface="+mn-cs"/>
                        </a:rPr>
                        <a:t>month</a:t>
                      </a:r>
                      <a:endParaRPr lang="en-US" sz="1800" kern="1200" dirty="0">
                        <a:solidFill>
                          <a:schemeClr val="dk1"/>
                        </a:solidFill>
                        <a:latin typeface="+mn-lt"/>
                        <a:ea typeface="+mn-ea"/>
                        <a:cs typeface="+mn-cs"/>
                      </a:endParaRPr>
                    </a:p>
                    <a:p>
                      <a:pPr algn="ctr"/>
                      <a:r>
                        <a:rPr lang="en-US" u="sng" dirty="0">
                          <a:solidFill>
                            <a:schemeClr val="dk1"/>
                          </a:solidFill>
                        </a:rPr>
                        <a:t>meetup.com/</a:t>
                      </a:r>
                      <a:r>
                        <a:rPr lang="en-US" u="sng" dirty="0" err="1">
                          <a:solidFill>
                            <a:schemeClr val="dk1"/>
                          </a:solidFill>
                        </a:rPr>
                        <a:t>sdsqlug</a:t>
                      </a:r>
                      <a:endParaRPr lang="en-US" u="sng" dirty="0">
                        <a:solidFill>
                          <a:schemeClr val="dk1"/>
                        </a:solidFill>
                      </a:endParaRPr>
                    </a:p>
                    <a:p>
                      <a:pPr algn="ctr"/>
                      <a:r>
                        <a:rPr lang="en-US" u="sng" dirty="0">
                          <a:solidFill>
                            <a:schemeClr val="dk1"/>
                          </a:solidFill>
                        </a:rPr>
                        <a:t>meetup.com/</a:t>
                      </a:r>
                      <a:r>
                        <a:rPr lang="en-US" u="sng" dirty="0" err="1">
                          <a:solidFill>
                            <a:schemeClr val="dk1"/>
                          </a:solidFill>
                        </a:rPr>
                        <a:t>sdsqlbig</a:t>
                      </a:r>
                      <a:endParaRPr lang="en-US" dirty="0">
                        <a:solidFill>
                          <a:schemeClr val="dk1"/>
                        </a:solidFill>
                      </a:endParaRPr>
                    </a:p>
                  </a:txBody>
                  <a:tcPr>
                    <a:solidFill>
                      <a:schemeClr val="bg1"/>
                    </a:solidFill>
                  </a:tcPr>
                </a:tc>
                <a:extLst>
                  <a:ext uri="{0D108BD9-81ED-4DB2-BD59-A6C34878D82A}">
                    <a16:rowId xmlns:a16="http://schemas.microsoft.com/office/drawing/2014/main" xmlns="" val="1206218393"/>
                  </a:ext>
                </a:extLst>
              </a:tr>
              <a:tr h="1516812">
                <a:tc>
                  <a:txBody>
                    <a:bodyPr/>
                    <a:lstStyle/>
                    <a:p>
                      <a:pPr algn="ctr"/>
                      <a:r>
                        <a:rPr lang="en-US" sz="2400" b="1" dirty="0">
                          <a:solidFill>
                            <a:schemeClr val="dk1"/>
                          </a:solidFill>
                        </a:rPr>
                        <a:t>Orange County User Group</a:t>
                      </a:r>
                    </a:p>
                    <a:p>
                      <a:pPr algn="ctr"/>
                      <a:r>
                        <a:rPr lang="en-US" sz="1800" dirty="0">
                          <a:solidFill>
                            <a:schemeClr val="dk1"/>
                          </a:solidFill>
                        </a:rPr>
                        <a:t>2</a:t>
                      </a:r>
                      <a:r>
                        <a:rPr lang="en-US" sz="1800" baseline="30000" dirty="0">
                          <a:solidFill>
                            <a:schemeClr val="dk1"/>
                          </a:solidFill>
                        </a:rPr>
                        <a:t>rd</a:t>
                      </a:r>
                      <a:r>
                        <a:rPr lang="en-US" sz="1800" dirty="0">
                          <a:solidFill>
                            <a:schemeClr val="dk1"/>
                          </a:solidFill>
                        </a:rPr>
                        <a:t> Thursday of each month</a:t>
                      </a:r>
                    </a:p>
                    <a:p>
                      <a:pPr algn="ctr"/>
                      <a:r>
                        <a:rPr lang="en-US" sz="1800" dirty="0">
                          <a:solidFill>
                            <a:schemeClr val="dk1"/>
                          </a:solidFill>
                        </a:rPr>
                        <a:t>bigpass.pass.org</a:t>
                      </a:r>
                      <a:endParaRPr lang="en-US" sz="2000" dirty="0">
                        <a:solidFill>
                          <a:schemeClr val="dk1"/>
                        </a:solidFill>
                      </a:endParaRPr>
                    </a:p>
                    <a:p>
                      <a:endParaRPr lang="en-US" dirty="0">
                        <a:solidFill>
                          <a:schemeClr val="dk1"/>
                        </a:solidFill>
                      </a:endParaRPr>
                    </a:p>
                  </a:txBody>
                  <a:tcPr>
                    <a:solidFill>
                      <a:schemeClr val="bg1"/>
                    </a:solidFill>
                  </a:tcPr>
                </a:tc>
                <a:tc>
                  <a:txBody>
                    <a:bodyPr/>
                    <a:lstStyle/>
                    <a:p>
                      <a:pPr algn="ctr"/>
                      <a:r>
                        <a:rPr lang="en-US" sz="2400" b="1" kern="1200" dirty="0">
                          <a:solidFill>
                            <a:schemeClr val="dk1"/>
                          </a:solidFill>
                          <a:latin typeface="+mn-lt"/>
                          <a:ea typeface="+mn-ea"/>
                          <a:cs typeface="+mn-cs"/>
                        </a:rPr>
                        <a:t>Sacramento User Group</a:t>
                      </a:r>
                    </a:p>
                    <a:p>
                      <a:pPr algn="ctr"/>
                      <a:r>
                        <a:rPr lang="en-US" dirty="0">
                          <a:solidFill>
                            <a:schemeClr val="dk1"/>
                          </a:solidFill>
                        </a:rPr>
                        <a:t>1</a:t>
                      </a:r>
                      <a:r>
                        <a:rPr lang="en-US" baseline="30000" dirty="0">
                          <a:solidFill>
                            <a:schemeClr val="dk1"/>
                          </a:solidFill>
                        </a:rPr>
                        <a:t>st</a:t>
                      </a:r>
                      <a:r>
                        <a:rPr lang="en-US" dirty="0">
                          <a:solidFill>
                            <a:schemeClr val="dk1"/>
                          </a:solidFill>
                        </a:rPr>
                        <a:t> Wednesday of each month</a:t>
                      </a:r>
                    </a:p>
                    <a:p>
                      <a:pPr algn="ctr"/>
                      <a:r>
                        <a:rPr lang="en-US" dirty="0">
                          <a:solidFill>
                            <a:schemeClr val="dk1"/>
                          </a:solidFill>
                        </a:rPr>
                        <a:t>http://sac.pass.org/</a:t>
                      </a:r>
                    </a:p>
                  </a:txBody>
                  <a:tcPr>
                    <a:solidFill>
                      <a:schemeClr val="bg1"/>
                    </a:solidFill>
                  </a:tcPr>
                </a:tc>
                <a:extLst>
                  <a:ext uri="{0D108BD9-81ED-4DB2-BD59-A6C34878D82A}">
                    <a16:rowId xmlns:a16="http://schemas.microsoft.com/office/drawing/2014/main" xmlns="" val="1091029917"/>
                  </a:ext>
                </a:extLst>
              </a:tr>
            </a:tbl>
          </a:graphicData>
        </a:graphic>
      </p:graphicFrame>
    </p:spTree>
    <p:extLst>
      <p:ext uri="{BB962C8B-B14F-4D97-AF65-F5344CB8AC3E}">
        <p14:creationId xmlns:p14="http://schemas.microsoft.com/office/powerpoint/2010/main" val="2622658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lstStyle/>
          <a:p>
            <a:r>
              <a:rPr lang="en-US" dirty="0"/>
              <a:t>Introduction to SSRS and more</a:t>
            </a:r>
          </a:p>
        </p:txBody>
      </p:sp>
      <p:sp>
        <p:nvSpPr>
          <p:cNvPr id="19" name="Content Placeholder 18"/>
          <p:cNvSpPr>
            <a:spLocks noGrp="1"/>
          </p:cNvSpPr>
          <p:nvPr>
            <p:ph idx="1"/>
          </p:nvPr>
        </p:nvSpPr>
        <p:spPr>
          <a:xfrm>
            <a:off x="339969" y="1587335"/>
            <a:ext cx="8804031" cy="4525963"/>
          </a:xfrm>
        </p:spPr>
        <p:txBody>
          <a:bodyPr>
            <a:normAutofit/>
          </a:bodyPr>
          <a:lstStyle/>
          <a:p>
            <a:pPr marL="0" indent="0">
              <a:buNone/>
            </a:pPr>
            <a:r>
              <a:rPr lang="en-US" sz="6600" dirty="0"/>
              <a:t>Love to hate it</a:t>
            </a:r>
          </a:p>
          <a:p>
            <a:pPr marL="0" indent="0">
              <a:buNone/>
            </a:pPr>
            <a:r>
              <a:rPr lang="en-US" sz="6600" dirty="0"/>
              <a:t>						OR </a:t>
            </a:r>
          </a:p>
          <a:p>
            <a:pPr marL="0" indent="0">
              <a:buNone/>
            </a:pPr>
            <a:r>
              <a:rPr lang="en-US" sz="6600" dirty="0"/>
              <a:t>Hate to love it!</a:t>
            </a:r>
          </a:p>
          <a:p>
            <a:pPr marL="457200" lvl="1" indent="0">
              <a:buNone/>
            </a:pPr>
            <a:endParaRPr lang="en-US" dirty="0"/>
          </a:p>
          <a:p>
            <a:pPr lvl="1"/>
            <a:endParaRPr lang="en-US" dirty="0"/>
          </a:p>
          <a:p>
            <a:pPr lvl="1"/>
            <a:endParaRPr lang="en-US" dirty="0"/>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5</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5</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   </a:t>
            </a:r>
          </a:p>
        </p:txBody>
      </p:sp>
    </p:spTree>
    <p:extLst>
      <p:ext uri="{BB962C8B-B14F-4D97-AF65-F5344CB8AC3E}">
        <p14:creationId xmlns:p14="http://schemas.microsoft.com/office/powerpoint/2010/main" val="3529644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lstStyle/>
          <a:p>
            <a:r>
              <a:rPr lang="en-US" dirty="0"/>
              <a:t>Agenda</a:t>
            </a:r>
          </a:p>
        </p:txBody>
      </p:sp>
      <p:sp>
        <p:nvSpPr>
          <p:cNvPr id="19" name="Content Placeholder 18"/>
          <p:cNvSpPr>
            <a:spLocks noGrp="1"/>
          </p:cNvSpPr>
          <p:nvPr>
            <p:ph idx="1"/>
          </p:nvPr>
        </p:nvSpPr>
        <p:spPr>
          <a:xfrm>
            <a:off x="339969" y="1587335"/>
            <a:ext cx="8804031" cy="4525963"/>
          </a:xfrm>
        </p:spPr>
        <p:txBody>
          <a:bodyPr>
            <a:normAutofit lnSpcReduction="10000"/>
          </a:bodyPr>
          <a:lstStyle/>
          <a:p>
            <a:pPr marL="742950" indent="-742950">
              <a:buFont typeface="+mj-lt"/>
              <a:buAutoNum type="arabicPeriod"/>
            </a:pPr>
            <a:r>
              <a:rPr lang="en-US" sz="3600" dirty="0"/>
              <a:t>Reporting basics</a:t>
            </a:r>
          </a:p>
          <a:p>
            <a:pPr marL="742950" indent="-742950">
              <a:buFont typeface="+mj-lt"/>
              <a:buAutoNum type="arabicPeriod"/>
            </a:pPr>
            <a:r>
              <a:rPr lang="en-US" sz="3600" dirty="0"/>
              <a:t>Reporting software landscape</a:t>
            </a:r>
          </a:p>
          <a:p>
            <a:pPr marL="742950" indent="-742950">
              <a:buFont typeface="+mj-lt"/>
              <a:buAutoNum type="arabicPeriod"/>
            </a:pPr>
            <a:r>
              <a:rPr lang="en-US" sz="3600" dirty="0"/>
              <a:t>Introduction to SSRS</a:t>
            </a:r>
          </a:p>
          <a:p>
            <a:pPr marL="742950" indent="-742950">
              <a:buFont typeface="+mj-lt"/>
              <a:buAutoNum type="arabicPeriod"/>
            </a:pPr>
            <a:r>
              <a:rPr lang="en-US" sz="3600" dirty="0"/>
              <a:t>Create a simple SSRS report</a:t>
            </a:r>
          </a:p>
          <a:p>
            <a:pPr marL="742950" indent="-742950">
              <a:buFont typeface="+mj-lt"/>
              <a:buAutoNum type="arabicPeriod"/>
            </a:pPr>
            <a:r>
              <a:rPr lang="en-US" sz="3600" dirty="0"/>
              <a:t>What’s new in SSRS 2016</a:t>
            </a:r>
          </a:p>
          <a:p>
            <a:pPr marL="742950" indent="-742950">
              <a:buFont typeface="+mj-lt"/>
              <a:buAutoNum type="arabicPeriod"/>
            </a:pPr>
            <a:r>
              <a:rPr lang="en-US" sz="3600" dirty="0"/>
              <a:t>Test-drive SSRS on SSRS</a:t>
            </a:r>
          </a:p>
          <a:p>
            <a:pPr marL="742950" indent="-742950">
              <a:buFont typeface="+mj-lt"/>
              <a:buAutoNum type="arabicPeriod"/>
            </a:pPr>
            <a:r>
              <a:rPr lang="en-US" sz="3600" dirty="0"/>
              <a:t>“Code-transparency” technique</a:t>
            </a:r>
          </a:p>
          <a:p>
            <a:pPr lvl="1"/>
            <a:endParaRPr lang="en-US" dirty="0"/>
          </a:p>
          <a:p>
            <a:pPr lvl="1"/>
            <a:endParaRPr lang="en-US" dirty="0"/>
          </a:p>
          <a:p>
            <a:pPr lvl="1"/>
            <a:endParaRPr lang="en-US" dirty="0"/>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6</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6</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a:t>
            </a:r>
          </a:p>
        </p:txBody>
      </p:sp>
    </p:spTree>
    <p:extLst>
      <p:ext uri="{BB962C8B-B14F-4D97-AF65-F5344CB8AC3E}">
        <p14:creationId xmlns:p14="http://schemas.microsoft.com/office/powerpoint/2010/main" val="3793481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normAutofit/>
          </a:bodyPr>
          <a:lstStyle/>
          <a:p>
            <a:r>
              <a:rPr lang="en-US" dirty="0"/>
              <a:t>Reporting basics</a:t>
            </a:r>
          </a:p>
        </p:txBody>
      </p:sp>
      <p:sp>
        <p:nvSpPr>
          <p:cNvPr id="19" name="Content Placeholder 18"/>
          <p:cNvSpPr>
            <a:spLocks noGrp="1"/>
          </p:cNvSpPr>
          <p:nvPr>
            <p:ph idx="1"/>
          </p:nvPr>
        </p:nvSpPr>
        <p:spPr>
          <a:xfrm>
            <a:off x="339969" y="1587335"/>
            <a:ext cx="8804031" cy="4525963"/>
          </a:xfrm>
        </p:spPr>
        <p:txBody>
          <a:bodyPr>
            <a:normAutofit fontScale="85000" lnSpcReduction="20000"/>
          </a:bodyPr>
          <a:lstStyle/>
          <a:p>
            <a:pPr lvl="1"/>
            <a:r>
              <a:rPr lang="en-US" sz="3600" dirty="0">
                <a:solidFill>
                  <a:schemeClr val="tx2"/>
                </a:solidFill>
              </a:rPr>
              <a:t>Gives the ability to non-technical </a:t>
            </a:r>
            <a:r>
              <a:rPr lang="en-US" sz="3600">
                <a:solidFill>
                  <a:schemeClr val="tx2"/>
                </a:solidFill>
              </a:rPr>
              <a:t>people to see </a:t>
            </a:r>
            <a:r>
              <a:rPr lang="en-US" sz="3600" dirty="0">
                <a:solidFill>
                  <a:schemeClr val="tx2"/>
                </a:solidFill>
              </a:rPr>
              <a:t>the data*</a:t>
            </a:r>
          </a:p>
          <a:p>
            <a:pPr lvl="1"/>
            <a:r>
              <a:rPr lang="en-US" sz="3600" dirty="0">
                <a:solidFill>
                  <a:schemeClr val="tx2"/>
                </a:solidFill>
              </a:rPr>
              <a:t>Capable to grab data from different sources*</a:t>
            </a:r>
          </a:p>
          <a:p>
            <a:pPr lvl="1"/>
            <a:r>
              <a:rPr lang="en-US" sz="3600" dirty="0">
                <a:solidFill>
                  <a:schemeClr val="tx2"/>
                </a:solidFill>
              </a:rPr>
              <a:t>Reporting is based on a SQL language*</a:t>
            </a:r>
          </a:p>
          <a:p>
            <a:pPr lvl="1"/>
            <a:r>
              <a:rPr lang="en-US" sz="3600" dirty="0">
                <a:solidFill>
                  <a:schemeClr val="tx2"/>
                </a:solidFill>
              </a:rPr>
              <a:t>Reporting directly on operational data is a BAD idea*</a:t>
            </a:r>
          </a:p>
          <a:p>
            <a:pPr marL="457200" lvl="1" indent="0">
              <a:buNone/>
            </a:pPr>
            <a:r>
              <a:rPr lang="en-US" sz="3600" dirty="0">
                <a:solidFill>
                  <a:schemeClr val="tx2"/>
                </a:solidFill>
              </a:rPr>
              <a:t>*Usually</a:t>
            </a:r>
          </a:p>
          <a:p>
            <a:pPr marL="457200" lvl="1" indent="0">
              <a:buNone/>
            </a:pPr>
            <a:endParaRPr lang="en-US" sz="3600" dirty="0"/>
          </a:p>
          <a:p>
            <a:pPr marL="457200" lvl="1" indent="0">
              <a:buNone/>
            </a:pPr>
            <a:r>
              <a:rPr lang="en-US" sz="3600" dirty="0"/>
              <a:t>Sometimes referred as Data Visualization Tools</a:t>
            </a:r>
          </a:p>
          <a:p>
            <a:pPr marL="457200" lvl="1" indent="0">
              <a:buNone/>
            </a:pPr>
            <a:endParaRPr lang="en-US" sz="3600" dirty="0">
              <a:solidFill>
                <a:schemeClr val="tx2"/>
              </a:solidFill>
            </a:endParaRPr>
          </a:p>
          <a:p>
            <a:pPr lvl="1"/>
            <a:endParaRPr lang="en-US" dirty="0"/>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7</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7</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a:t>
            </a:r>
          </a:p>
        </p:txBody>
      </p:sp>
    </p:spTree>
    <p:extLst>
      <p:ext uri="{BB962C8B-B14F-4D97-AF65-F5344CB8AC3E}">
        <p14:creationId xmlns:p14="http://schemas.microsoft.com/office/powerpoint/2010/main" val="13729575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lstStyle/>
          <a:p>
            <a:r>
              <a:rPr lang="en-US" dirty="0"/>
              <a:t>Agenda (progress)</a:t>
            </a:r>
          </a:p>
        </p:txBody>
      </p:sp>
      <p:sp>
        <p:nvSpPr>
          <p:cNvPr id="19" name="Content Placeholder 18"/>
          <p:cNvSpPr>
            <a:spLocks noGrp="1"/>
          </p:cNvSpPr>
          <p:nvPr>
            <p:ph idx="1"/>
          </p:nvPr>
        </p:nvSpPr>
        <p:spPr>
          <a:xfrm>
            <a:off x="339969" y="1587335"/>
            <a:ext cx="8804031" cy="4525963"/>
          </a:xfrm>
        </p:spPr>
        <p:txBody>
          <a:bodyPr>
            <a:normAutofit lnSpcReduction="10000"/>
          </a:bodyPr>
          <a:lstStyle/>
          <a:p>
            <a:pPr marL="742950" indent="-742950">
              <a:buFont typeface="+mj-lt"/>
              <a:buAutoNum type="arabicPeriod"/>
            </a:pPr>
            <a:r>
              <a:rPr lang="en-US" sz="3600" strike="sngStrike" dirty="0"/>
              <a:t>Reporting basics</a:t>
            </a:r>
          </a:p>
          <a:p>
            <a:pPr marL="742950" indent="-742950">
              <a:buFont typeface="+mj-lt"/>
              <a:buAutoNum type="arabicPeriod"/>
            </a:pPr>
            <a:r>
              <a:rPr lang="en-US" sz="3600" dirty="0"/>
              <a:t>Reporting software landscape</a:t>
            </a:r>
          </a:p>
          <a:p>
            <a:pPr marL="742950" indent="-742950">
              <a:buFont typeface="+mj-lt"/>
              <a:buAutoNum type="arabicPeriod"/>
            </a:pPr>
            <a:r>
              <a:rPr lang="en-US" sz="3600" dirty="0"/>
              <a:t>Introduction to SSRS</a:t>
            </a:r>
          </a:p>
          <a:p>
            <a:pPr marL="742950" indent="-742950">
              <a:buFont typeface="+mj-lt"/>
              <a:buAutoNum type="arabicPeriod"/>
            </a:pPr>
            <a:r>
              <a:rPr lang="en-US" sz="3600" dirty="0"/>
              <a:t>Create a simple SSRS report</a:t>
            </a:r>
          </a:p>
          <a:p>
            <a:pPr marL="742950" indent="-742950">
              <a:buFont typeface="+mj-lt"/>
              <a:buAutoNum type="arabicPeriod"/>
            </a:pPr>
            <a:r>
              <a:rPr lang="en-US" sz="3600" dirty="0"/>
              <a:t>What’s new in SSRS 2016</a:t>
            </a:r>
          </a:p>
          <a:p>
            <a:pPr marL="742950" indent="-742950">
              <a:buFont typeface="+mj-lt"/>
              <a:buAutoNum type="arabicPeriod"/>
            </a:pPr>
            <a:r>
              <a:rPr lang="en-US" sz="3600" dirty="0"/>
              <a:t>Test-drive SSRS on SSRS</a:t>
            </a:r>
          </a:p>
          <a:p>
            <a:pPr marL="742950" indent="-742950">
              <a:buFont typeface="+mj-lt"/>
              <a:buAutoNum type="arabicPeriod"/>
            </a:pPr>
            <a:r>
              <a:rPr lang="en-US" sz="3600" dirty="0"/>
              <a:t>“Code-transparency” technique</a:t>
            </a:r>
          </a:p>
          <a:p>
            <a:pPr lvl="1"/>
            <a:endParaRPr lang="en-US" dirty="0"/>
          </a:p>
          <a:p>
            <a:pPr lvl="1"/>
            <a:endParaRPr lang="en-US" dirty="0"/>
          </a:p>
          <a:p>
            <a:pPr lvl="1"/>
            <a:endParaRPr lang="en-US" dirty="0"/>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8</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8</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a:t>
            </a:r>
          </a:p>
        </p:txBody>
      </p:sp>
    </p:spTree>
    <p:extLst>
      <p:ext uri="{BB962C8B-B14F-4D97-AF65-F5344CB8AC3E}">
        <p14:creationId xmlns:p14="http://schemas.microsoft.com/office/powerpoint/2010/main" val="36404365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normAutofit/>
          </a:bodyPr>
          <a:lstStyle/>
          <a:p>
            <a:r>
              <a:rPr lang="en-US" dirty="0"/>
              <a:t>Reporting software landscape</a:t>
            </a:r>
          </a:p>
        </p:txBody>
      </p:sp>
      <p:sp>
        <p:nvSpPr>
          <p:cNvPr id="19" name="Content Placeholder 18"/>
          <p:cNvSpPr>
            <a:spLocks noGrp="1"/>
          </p:cNvSpPr>
          <p:nvPr>
            <p:ph idx="1"/>
          </p:nvPr>
        </p:nvSpPr>
        <p:spPr>
          <a:xfrm>
            <a:off x="339969" y="1587335"/>
            <a:ext cx="8804031" cy="4525963"/>
          </a:xfrm>
        </p:spPr>
        <p:txBody>
          <a:bodyPr>
            <a:normAutofit/>
          </a:bodyPr>
          <a:lstStyle/>
          <a:p>
            <a:pPr marL="457200" lvl="1" indent="0">
              <a:buNone/>
            </a:pPr>
            <a:endParaRPr lang="en-US" dirty="0"/>
          </a:p>
          <a:p>
            <a:pPr marL="457200" lvl="1" indent="0">
              <a:buNone/>
            </a:pPr>
            <a:endParaRPr lang="en-US" dirty="0"/>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9</a:t>
            </a:fld>
            <a:r>
              <a:rPr lang="en-US" dirty="0"/>
              <a:t>  |  </a:t>
            </a:r>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9</a:t>
            </a:fld>
            <a:r>
              <a:rPr lang="en-US" dirty="0"/>
              <a:t>  |  </a:t>
            </a:r>
          </a:p>
        </p:txBody>
      </p:sp>
      <p:sp>
        <p:nvSpPr>
          <p:cNvPr id="5" name="Footer Placeholder 4"/>
          <p:cNvSpPr>
            <a:spLocks noGrp="1"/>
          </p:cNvSpPr>
          <p:nvPr>
            <p:ph type="ftr" sz="quarter" idx="11"/>
          </p:nvPr>
        </p:nvSpPr>
        <p:spPr>
          <a:xfrm>
            <a:off x="1060175" y="6286903"/>
            <a:ext cx="5274364" cy="365125"/>
          </a:xfrm>
        </p:spPr>
        <p:txBody>
          <a:bodyPr/>
          <a:lstStyle/>
          <a:p>
            <a:r>
              <a:rPr lang="en-US" dirty="0"/>
              <a:t>#SQLSatSD, Saturday September 23, 2017</a:t>
            </a:r>
          </a:p>
        </p:txBody>
      </p:sp>
      <p:pic>
        <p:nvPicPr>
          <p:cNvPr id="3" name="Picture 2">
            <a:extLst>
              <a:ext uri="{FF2B5EF4-FFF2-40B4-BE49-F238E27FC236}">
                <a16:creationId xmlns:a16="http://schemas.microsoft.com/office/drawing/2014/main" xmlns="" id="{BE602068-3DDA-44D6-9DC2-8878E7961543}"/>
              </a:ext>
            </a:extLst>
          </p:cNvPr>
          <p:cNvPicPr>
            <a:picLocks noChangeAspect="1"/>
          </p:cNvPicPr>
          <p:nvPr/>
        </p:nvPicPr>
        <p:blipFill>
          <a:blip r:embed="rId3"/>
          <a:stretch>
            <a:fillRect/>
          </a:stretch>
        </p:blipFill>
        <p:spPr>
          <a:xfrm>
            <a:off x="1145136" y="1327170"/>
            <a:ext cx="1781175" cy="1752600"/>
          </a:xfrm>
          <a:prstGeom prst="rect">
            <a:avLst/>
          </a:prstGeom>
        </p:spPr>
      </p:pic>
      <p:pic>
        <p:nvPicPr>
          <p:cNvPr id="7" name="Picture 6">
            <a:extLst>
              <a:ext uri="{FF2B5EF4-FFF2-40B4-BE49-F238E27FC236}">
                <a16:creationId xmlns:a16="http://schemas.microsoft.com/office/drawing/2014/main" xmlns="" id="{8BA564DB-D0B3-486E-9418-442D3E5AE229}"/>
              </a:ext>
            </a:extLst>
          </p:cNvPr>
          <p:cNvPicPr>
            <a:picLocks noChangeAspect="1"/>
          </p:cNvPicPr>
          <p:nvPr/>
        </p:nvPicPr>
        <p:blipFill>
          <a:blip r:embed="rId4"/>
          <a:stretch>
            <a:fillRect/>
          </a:stretch>
        </p:blipFill>
        <p:spPr>
          <a:xfrm>
            <a:off x="3422473" y="1336509"/>
            <a:ext cx="2455819" cy="1585511"/>
          </a:xfrm>
          <a:prstGeom prst="rect">
            <a:avLst/>
          </a:prstGeom>
        </p:spPr>
      </p:pic>
      <p:pic>
        <p:nvPicPr>
          <p:cNvPr id="9" name="Picture 8">
            <a:extLst>
              <a:ext uri="{FF2B5EF4-FFF2-40B4-BE49-F238E27FC236}">
                <a16:creationId xmlns:a16="http://schemas.microsoft.com/office/drawing/2014/main" xmlns="" id="{9CA54194-AA09-4CF4-AA5B-AC0C05706FB2}"/>
              </a:ext>
            </a:extLst>
          </p:cNvPr>
          <p:cNvPicPr>
            <a:picLocks noChangeAspect="1"/>
          </p:cNvPicPr>
          <p:nvPr/>
        </p:nvPicPr>
        <p:blipFill>
          <a:blip r:embed="rId5"/>
          <a:stretch>
            <a:fillRect/>
          </a:stretch>
        </p:blipFill>
        <p:spPr>
          <a:xfrm>
            <a:off x="6396523" y="1570847"/>
            <a:ext cx="2095500" cy="1266825"/>
          </a:xfrm>
          <a:prstGeom prst="rect">
            <a:avLst/>
          </a:prstGeom>
        </p:spPr>
      </p:pic>
      <p:pic>
        <p:nvPicPr>
          <p:cNvPr id="11" name="Picture 10">
            <a:extLst>
              <a:ext uri="{FF2B5EF4-FFF2-40B4-BE49-F238E27FC236}">
                <a16:creationId xmlns:a16="http://schemas.microsoft.com/office/drawing/2014/main" xmlns="" id="{5B6E8247-5C0B-4058-881C-A56A2616F2C5}"/>
              </a:ext>
            </a:extLst>
          </p:cNvPr>
          <p:cNvPicPr>
            <a:picLocks noChangeAspect="1"/>
          </p:cNvPicPr>
          <p:nvPr/>
        </p:nvPicPr>
        <p:blipFill>
          <a:blip r:embed="rId6"/>
          <a:stretch>
            <a:fillRect/>
          </a:stretch>
        </p:blipFill>
        <p:spPr>
          <a:xfrm>
            <a:off x="3663430" y="2874974"/>
            <a:ext cx="2143125" cy="1143000"/>
          </a:xfrm>
          <a:prstGeom prst="rect">
            <a:avLst/>
          </a:prstGeom>
        </p:spPr>
      </p:pic>
      <p:pic>
        <p:nvPicPr>
          <p:cNvPr id="13" name="Picture 12">
            <a:extLst>
              <a:ext uri="{FF2B5EF4-FFF2-40B4-BE49-F238E27FC236}">
                <a16:creationId xmlns:a16="http://schemas.microsoft.com/office/drawing/2014/main" xmlns="" id="{D6C1A0B0-1A0E-4FE5-B75B-5907FBF8551A}"/>
              </a:ext>
            </a:extLst>
          </p:cNvPr>
          <p:cNvPicPr>
            <a:picLocks noChangeAspect="1"/>
          </p:cNvPicPr>
          <p:nvPr/>
        </p:nvPicPr>
        <p:blipFill>
          <a:blip r:embed="rId7"/>
          <a:stretch>
            <a:fillRect/>
          </a:stretch>
        </p:blipFill>
        <p:spPr>
          <a:xfrm>
            <a:off x="6109816" y="2435463"/>
            <a:ext cx="2362200" cy="1600200"/>
          </a:xfrm>
          <a:prstGeom prst="rect">
            <a:avLst/>
          </a:prstGeom>
        </p:spPr>
      </p:pic>
      <p:pic>
        <p:nvPicPr>
          <p:cNvPr id="15" name="Picture 14">
            <a:extLst>
              <a:ext uri="{FF2B5EF4-FFF2-40B4-BE49-F238E27FC236}">
                <a16:creationId xmlns:a16="http://schemas.microsoft.com/office/drawing/2014/main" xmlns="" id="{4B417A8E-5004-4FF7-9159-7BE866A754A7}"/>
              </a:ext>
            </a:extLst>
          </p:cNvPr>
          <p:cNvPicPr>
            <a:picLocks noChangeAspect="1"/>
          </p:cNvPicPr>
          <p:nvPr/>
        </p:nvPicPr>
        <p:blipFill>
          <a:blip r:embed="rId8"/>
          <a:stretch>
            <a:fillRect/>
          </a:stretch>
        </p:blipFill>
        <p:spPr>
          <a:xfrm>
            <a:off x="6143612" y="3926774"/>
            <a:ext cx="2257917" cy="1178044"/>
          </a:xfrm>
          <a:prstGeom prst="rect">
            <a:avLst/>
          </a:prstGeom>
        </p:spPr>
      </p:pic>
      <p:pic>
        <p:nvPicPr>
          <p:cNvPr id="17" name="Picture 16">
            <a:extLst>
              <a:ext uri="{FF2B5EF4-FFF2-40B4-BE49-F238E27FC236}">
                <a16:creationId xmlns:a16="http://schemas.microsoft.com/office/drawing/2014/main" xmlns="" id="{D3A0E6AC-FF78-4B5E-95C4-32669C8F96E7}"/>
              </a:ext>
            </a:extLst>
          </p:cNvPr>
          <p:cNvPicPr>
            <a:picLocks noChangeAspect="1"/>
          </p:cNvPicPr>
          <p:nvPr/>
        </p:nvPicPr>
        <p:blipFill>
          <a:blip r:embed="rId9"/>
          <a:stretch>
            <a:fillRect/>
          </a:stretch>
        </p:blipFill>
        <p:spPr>
          <a:xfrm>
            <a:off x="3663430" y="4260466"/>
            <a:ext cx="2393895" cy="492732"/>
          </a:xfrm>
          <a:prstGeom prst="rect">
            <a:avLst/>
          </a:prstGeom>
        </p:spPr>
      </p:pic>
      <p:pic>
        <p:nvPicPr>
          <p:cNvPr id="21" name="Picture 20">
            <a:extLst>
              <a:ext uri="{FF2B5EF4-FFF2-40B4-BE49-F238E27FC236}">
                <a16:creationId xmlns:a16="http://schemas.microsoft.com/office/drawing/2014/main" xmlns="" id="{4E9C211C-F35E-4572-9839-2850AA1CD995}"/>
              </a:ext>
            </a:extLst>
          </p:cNvPr>
          <p:cNvPicPr>
            <a:picLocks noChangeAspect="1"/>
          </p:cNvPicPr>
          <p:nvPr/>
        </p:nvPicPr>
        <p:blipFill>
          <a:blip r:embed="rId10"/>
          <a:stretch>
            <a:fillRect/>
          </a:stretch>
        </p:blipFill>
        <p:spPr>
          <a:xfrm>
            <a:off x="755939" y="3079770"/>
            <a:ext cx="2514282" cy="578375"/>
          </a:xfrm>
          <a:prstGeom prst="rect">
            <a:avLst/>
          </a:prstGeom>
        </p:spPr>
      </p:pic>
      <p:sp>
        <p:nvSpPr>
          <p:cNvPr id="27" name="AutoShape 2" descr="Image result for microsoft sql server logo">
            <a:extLst>
              <a:ext uri="{FF2B5EF4-FFF2-40B4-BE49-F238E27FC236}">
                <a16:creationId xmlns:a16="http://schemas.microsoft.com/office/drawing/2014/main" xmlns="" id="{EF25133C-6160-4B0E-863B-DB1790D0F781}"/>
              </a:ext>
            </a:extLst>
          </p:cNvPr>
          <p:cNvSpPr>
            <a:spLocks noChangeAspect="1" noChangeArrowheads="1"/>
          </p:cNvSpPr>
          <p:nvPr/>
        </p:nvSpPr>
        <p:spPr bwMode="auto">
          <a:xfrm>
            <a:off x="3267075" y="3095625"/>
            <a:ext cx="2609850" cy="666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9" name="Picture 28">
            <a:extLst>
              <a:ext uri="{FF2B5EF4-FFF2-40B4-BE49-F238E27FC236}">
                <a16:creationId xmlns:a16="http://schemas.microsoft.com/office/drawing/2014/main" xmlns="" id="{D403854A-DF4B-4E92-B645-0910F59E9BD7}"/>
              </a:ext>
            </a:extLst>
          </p:cNvPr>
          <p:cNvPicPr>
            <a:picLocks noChangeAspect="1"/>
          </p:cNvPicPr>
          <p:nvPr/>
        </p:nvPicPr>
        <p:blipFill>
          <a:blip r:embed="rId11"/>
          <a:stretch>
            <a:fillRect/>
          </a:stretch>
        </p:blipFill>
        <p:spPr>
          <a:xfrm>
            <a:off x="775889" y="3630206"/>
            <a:ext cx="2828925" cy="1752600"/>
          </a:xfrm>
          <a:prstGeom prst="rect">
            <a:avLst/>
          </a:prstGeom>
        </p:spPr>
      </p:pic>
      <p:sp>
        <p:nvSpPr>
          <p:cNvPr id="30" name="TextBox 29">
            <a:extLst>
              <a:ext uri="{FF2B5EF4-FFF2-40B4-BE49-F238E27FC236}">
                <a16:creationId xmlns:a16="http://schemas.microsoft.com/office/drawing/2014/main" xmlns="" id="{24700C68-5F3F-4031-8AF3-E30FD01C47EA}"/>
              </a:ext>
            </a:extLst>
          </p:cNvPr>
          <p:cNvSpPr txBox="1"/>
          <p:nvPr/>
        </p:nvSpPr>
        <p:spPr>
          <a:xfrm>
            <a:off x="457200" y="4977349"/>
            <a:ext cx="8506699" cy="923330"/>
          </a:xfrm>
          <a:prstGeom prst="rect">
            <a:avLst/>
          </a:prstGeom>
          <a:noFill/>
        </p:spPr>
        <p:txBody>
          <a:bodyPr wrap="square" rtlCol="0">
            <a:spAutoFit/>
          </a:bodyPr>
          <a:lstStyle/>
          <a:p>
            <a:r>
              <a:rPr lang="en-US" dirty="0"/>
              <a:t>The 2017 Magic Quadrant - </a:t>
            </a:r>
          </a:p>
          <a:p>
            <a:r>
              <a:rPr lang="en-US" dirty="0"/>
              <a:t>Tableau and Microsoft are taking an important lead in the Business Intelligence Industry.</a:t>
            </a:r>
          </a:p>
        </p:txBody>
      </p:sp>
    </p:spTree>
    <p:extLst>
      <p:ext uri="{BB962C8B-B14F-4D97-AF65-F5344CB8AC3E}">
        <p14:creationId xmlns:p14="http://schemas.microsoft.com/office/powerpoint/2010/main" val="1021577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lstStyle/>
          <a:p>
            <a:r>
              <a:rPr lang="en-US" dirty="0"/>
              <a:t>Agenda (progress)</a:t>
            </a:r>
          </a:p>
        </p:txBody>
      </p:sp>
      <p:sp>
        <p:nvSpPr>
          <p:cNvPr id="19" name="Content Placeholder 18"/>
          <p:cNvSpPr>
            <a:spLocks noGrp="1"/>
          </p:cNvSpPr>
          <p:nvPr>
            <p:ph idx="1"/>
          </p:nvPr>
        </p:nvSpPr>
        <p:spPr>
          <a:xfrm>
            <a:off x="339969" y="1587335"/>
            <a:ext cx="8804031" cy="4525963"/>
          </a:xfrm>
        </p:spPr>
        <p:txBody>
          <a:bodyPr>
            <a:normAutofit lnSpcReduction="10000"/>
          </a:bodyPr>
          <a:lstStyle/>
          <a:p>
            <a:pPr marL="742950" indent="-742950">
              <a:buFont typeface="+mj-lt"/>
              <a:buAutoNum type="arabicPeriod"/>
            </a:pPr>
            <a:r>
              <a:rPr lang="en-US" sz="3600" strike="sngStrike" dirty="0"/>
              <a:t>Reporting basics</a:t>
            </a:r>
          </a:p>
          <a:p>
            <a:pPr marL="742950" indent="-742950">
              <a:buFont typeface="+mj-lt"/>
              <a:buAutoNum type="arabicPeriod"/>
            </a:pPr>
            <a:r>
              <a:rPr lang="en-US" sz="3600" strike="sngStrike" dirty="0"/>
              <a:t>Reporting software landscape</a:t>
            </a:r>
          </a:p>
          <a:p>
            <a:pPr marL="742950" indent="-742950">
              <a:buFont typeface="+mj-lt"/>
              <a:buAutoNum type="arabicPeriod"/>
            </a:pPr>
            <a:r>
              <a:rPr lang="en-US" sz="3600" dirty="0"/>
              <a:t>Introduction to SSRS</a:t>
            </a:r>
          </a:p>
          <a:p>
            <a:pPr marL="742950" indent="-742950">
              <a:buFont typeface="+mj-lt"/>
              <a:buAutoNum type="arabicPeriod"/>
            </a:pPr>
            <a:r>
              <a:rPr lang="en-US" sz="3600" dirty="0"/>
              <a:t>Create a simple SSRS report</a:t>
            </a:r>
          </a:p>
          <a:p>
            <a:pPr marL="742950" indent="-742950">
              <a:buFont typeface="+mj-lt"/>
              <a:buAutoNum type="arabicPeriod"/>
            </a:pPr>
            <a:r>
              <a:rPr lang="en-US" sz="3600" dirty="0"/>
              <a:t>What’s new in SSRS 2016</a:t>
            </a:r>
          </a:p>
          <a:p>
            <a:pPr marL="742950" indent="-742950">
              <a:buFont typeface="+mj-lt"/>
              <a:buAutoNum type="arabicPeriod"/>
            </a:pPr>
            <a:r>
              <a:rPr lang="en-US" sz="3600" dirty="0"/>
              <a:t>Test-drive SSRS on SSRS</a:t>
            </a:r>
          </a:p>
          <a:p>
            <a:pPr marL="742950" indent="-742950">
              <a:buFont typeface="+mj-lt"/>
              <a:buAutoNum type="arabicPeriod"/>
            </a:pPr>
            <a:r>
              <a:rPr lang="en-US" sz="3600" dirty="0"/>
              <a:t>“Code-transparency” technique</a:t>
            </a:r>
          </a:p>
          <a:p>
            <a:pPr lvl="1"/>
            <a:endParaRPr lang="en-US" dirty="0"/>
          </a:p>
          <a:p>
            <a:pPr lvl="1"/>
            <a:endParaRPr lang="en-US" dirty="0"/>
          </a:p>
          <a:p>
            <a:pPr lvl="1"/>
            <a:endParaRPr lang="en-US" dirty="0"/>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10</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10</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a:t>
            </a:r>
          </a:p>
        </p:txBody>
      </p:sp>
    </p:spTree>
    <p:extLst>
      <p:ext uri="{BB962C8B-B14F-4D97-AF65-F5344CB8AC3E}">
        <p14:creationId xmlns:p14="http://schemas.microsoft.com/office/powerpoint/2010/main" val="2116064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normAutofit/>
          </a:bodyPr>
          <a:lstStyle/>
          <a:p>
            <a:r>
              <a:rPr lang="en-US" dirty="0"/>
              <a:t>Introduction to SSRS</a:t>
            </a:r>
          </a:p>
        </p:txBody>
      </p:sp>
      <p:sp>
        <p:nvSpPr>
          <p:cNvPr id="19" name="Content Placeholder 18"/>
          <p:cNvSpPr>
            <a:spLocks noGrp="1"/>
          </p:cNvSpPr>
          <p:nvPr>
            <p:ph idx="1"/>
          </p:nvPr>
        </p:nvSpPr>
        <p:spPr>
          <a:xfrm>
            <a:off x="339969" y="1587335"/>
            <a:ext cx="8804031" cy="4525963"/>
          </a:xfrm>
        </p:spPr>
        <p:txBody>
          <a:bodyPr>
            <a:normAutofit/>
          </a:bodyPr>
          <a:lstStyle/>
          <a:p>
            <a:r>
              <a:rPr lang="en-US" sz="4000" dirty="0"/>
              <a:t>What is SSRS?</a:t>
            </a:r>
          </a:p>
          <a:p>
            <a:r>
              <a:rPr lang="en-US" sz="4000" dirty="0"/>
              <a:t>Architecture</a:t>
            </a:r>
          </a:p>
          <a:p>
            <a:r>
              <a:rPr lang="en-US" sz="4000" dirty="0"/>
              <a:t>Essentials</a:t>
            </a:r>
          </a:p>
          <a:p>
            <a:r>
              <a:rPr lang="en-US" sz="4000" dirty="0"/>
              <a:t>Main Benefits</a:t>
            </a:r>
          </a:p>
          <a:p>
            <a:r>
              <a:rPr lang="en-US" sz="4000" dirty="0"/>
              <a:t>SSRS vs. T-SQL &amp; VB.NET</a:t>
            </a:r>
            <a:r>
              <a:rPr lang="en-US" sz="3600" dirty="0"/>
              <a:t> </a:t>
            </a:r>
          </a:p>
          <a:p>
            <a:pPr lvl="1"/>
            <a:endParaRPr lang="en-US" dirty="0"/>
          </a:p>
          <a:p>
            <a:pPr lvl="1"/>
            <a:endParaRPr lang="en-US" dirty="0"/>
          </a:p>
          <a:p>
            <a:pPr lvl="1"/>
            <a:endParaRPr lang="en-US" dirty="0"/>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11</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11</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a:t>
            </a:r>
          </a:p>
        </p:txBody>
      </p:sp>
    </p:spTree>
    <p:extLst>
      <p:ext uri="{BB962C8B-B14F-4D97-AF65-F5344CB8AC3E}">
        <p14:creationId xmlns:p14="http://schemas.microsoft.com/office/powerpoint/2010/main" val="25630387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normAutofit fontScale="90000"/>
          </a:bodyPr>
          <a:lstStyle/>
          <a:p>
            <a:r>
              <a:rPr lang="en-US" dirty="0"/>
              <a:t>Introduction to SSRS - What is SSRS?</a:t>
            </a:r>
            <a:br>
              <a:rPr lang="en-US" dirty="0"/>
            </a:br>
            <a:endParaRPr lang="en-US" dirty="0"/>
          </a:p>
        </p:txBody>
      </p:sp>
      <p:sp>
        <p:nvSpPr>
          <p:cNvPr id="19" name="Content Placeholder 18"/>
          <p:cNvSpPr>
            <a:spLocks noGrp="1"/>
          </p:cNvSpPr>
          <p:nvPr>
            <p:ph idx="1"/>
          </p:nvPr>
        </p:nvSpPr>
        <p:spPr>
          <a:xfrm>
            <a:off x="354037" y="1587335"/>
            <a:ext cx="8804031" cy="4525963"/>
          </a:xfrm>
        </p:spPr>
        <p:txBody>
          <a:bodyPr>
            <a:normAutofit lnSpcReduction="10000"/>
          </a:bodyPr>
          <a:lstStyle/>
          <a:p>
            <a:pPr marL="457200" lvl="1" indent="0">
              <a:buNone/>
            </a:pPr>
            <a:r>
              <a:rPr lang="en-US" sz="2800" dirty="0">
                <a:solidFill>
                  <a:srgbClr val="FFC000"/>
                </a:solidFill>
              </a:rPr>
              <a:t>Definition</a:t>
            </a:r>
          </a:p>
          <a:p>
            <a:pPr lvl="1"/>
            <a:r>
              <a:rPr lang="en-US" sz="2800" dirty="0"/>
              <a:t>SQL Server Reporting Services is a solution that customers deploy on their own premises for creating, publishing, and managing reports, then delivering them to the right users in different ways, whether that’s viewing them in web browser, on their mobile device, or as an email in their in-box.</a:t>
            </a:r>
          </a:p>
          <a:p>
            <a:pPr marL="457200" lvl="1" indent="0">
              <a:buNone/>
            </a:pPr>
            <a:endParaRPr lang="en-US" sz="2800" dirty="0"/>
          </a:p>
          <a:p>
            <a:pPr marL="457200" lvl="1" indent="0">
              <a:buNone/>
            </a:pPr>
            <a:r>
              <a:rPr lang="en-US" sz="2800" dirty="0"/>
              <a:t>- https://docs.microsoft.com</a:t>
            </a:r>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12</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12</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   </a:t>
            </a:r>
          </a:p>
        </p:txBody>
      </p:sp>
    </p:spTree>
    <p:extLst>
      <p:ext uri="{BB962C8B-B14F-4D97-AF65-F5344CB8AC3E}">
        <p14:creationId xmlns:p14="http://schemas.microsoft.com/office/powerpoint/2010/main" val="16515482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normAutofit/>
          </a:bodyPr>
          <a:lstStyle/>
          <a:p>
            <a:r>
              <a:rPr lang="en-US" dirty="0"/>
              <a:t>Introduction to SSRS (progress)</a:t>
            </a:r>
          </a:p>
        </p:txBody>
      </p:sp>
      <p:sp>
        <p:nvSpPr>
          <p:cNvPr id="19" name="Content Placeholder 18"/>
          <p:cNvSpPr>
            <a:spLocks noGrp="1"/>
          </p:cNvSpPr>
          <p:nvPr>
            <p:ph idx="1"/>
          </p:nvPr>
        </p:nvSpPr>
        <p:spPr>
          <a:xfrm>
            <a:off x="339969" y="1587335"/>
            <a:ext cx="8804031" cy="4525963"/>
          </a:xfrm>
        </p:spPr>
        <p:txBody>
          <a:bodyPr>
            <a:normAutofit/>
          </a:bodyPr>
          <a:lstStyle/>
          <a:p>
            <a:r>
              <a:rPr lang="en-US" sz="4000" strike="sngStrike" dirty="0"/>
              <a:t>What is SSRS?</a:t>
            </a:r>
            <a:endParaRPr lang="en-US" sz="4000" dirty="0"/>
          </a:p>
          <a:p>
            <a:r>
              <a:rPr lang="en-US" sz="4000" dirty="0"/>
              <a:t>Architecture</a:t>
            </a:r>
          </a:p>
          <a:p>
            <a:r>
              <a:rPr lang="en-US" sz="4000" dirty="0"/>
              <a:t>Essentials</a:t>
            </a:r>
          </a:p>
          <a:p>
            <a:r>
              <a:rPr lang="en-US" sz="4000" dirty="0"/>
              <a:t>Main Benefits</a:t>
            </a:r>
          </a:p>
          <a:p>
            <a:r>
              <a:rPr lang="en-US" sz="4000" dirty="0"/>
              <a:t>SSRS vs. T-SQL &amp; VB.NET</a:t>
            </a:r>
            <a:r>
              <a:rPr lang="en-US" sz="3600" dirty="0"/>
              <a:t> </a:t>
            </a:r>
          </a:p>
          <a:p>
            <a:pPr lvl="1"/>
            <a:endParaRPr lang="en-US" dirty="0"/>
          </a:p>
          <a:p>
            <a:pPr lvl="1"/>
            <a:endParaRPr lang="en-US" dirty="0"/>
          </a:p>
          <a:p>
            <a:pPr lvl="1"/>
            <a:endParaRPr lang="en-US" dirty="0"/>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13</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13</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a:t>
            </a:r>
          </a:p>
        </p:txBody>
      </p:sp>
    </p:spTree>
    <p:extLst>
      <p:ext uri="{BB962C8B-B14F-4D97-AF65-F5344CB8AC3E}">
        <p14:creationId xmlns:p14="http://schemas.microsoft.com/office/powerpoint/2010/main" val="1517508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normAutofit fontScale="90000"/>
          </a:bodyPr>
          <a:lstStyle/>
          <a:p>
            <a:r>
              <a:rPr lang="en-US" dirty="0"/>
              <a:t>Introduction to SSRS - architecture</a:t>
            </a:r>
            <a:br>
              <a:rPr lang="en-US" dirty="0"/>
            </a:br>
            <a:endParaRPr lang="en-US" dirty="0"/>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14</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14</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   </a:t>
            </a:r>
          </a:p>
        </p:txBody>
      </p:sp>
      <p:sp>
        <p:nvSpPr>
          <p:cNvPr id="10" name="Content Placeholder 9">
            <a:extLst>
              <a:ext uri="{FF2B5EF4-FFF2-40B4-BE49-F238E27FC236}">
                <a16:creationId xmlns:a16="http://schemas.microsoft.com/office/drawing/2014/main" xmlns="" id="{6DC8E316-D8B0-4F5E-8244-644884A0A6BD}"/>
              </a:ext>
            </a:extLst>
          </p:cNvPr>
          <p:cNvSpPr>
            <a:spLocks noGrp="1"/>
          </p:cNvSpPr>
          <p:nvPr>
            <p:ph idx="1"/>
          </p:nvPr>
        </p:nvSpPr>
        <p:spPr/>
        <p:txBody>
          <a:bodyPr/>
          <a:lstStyle/>
          <a:p>
            <a:endParaRPr lang="en-US" dirty="0"/>
          </a:p>
          <a:p>
            <a:endParaRPr lang="en-US" dirty="0"/>
          </a:p>
        </p:txBody>
      </p:sp>
      <p:sp>
        <p:nvSpPr>
          <p:cNvPr id="6" name="TextBox 5">
            <a:extLst>
              <a:ext uri="{FF2B5EF4-FFF2-40B4-BE49-F238E27FC236}">
                <a16:creationId xmlns:a16="http://schemas.microsoft.com/office/drawing/2014/main" xmlns="" id="{EBD087CC-B7C4-459C-8AC1-A202E180E103}"/>
              </a:ext>
            </a:extLst>
          </p:cNvPr>
          <p:cNvSpPr txBox="1"/>
          <p:nvPr/>
        </p:nvSpPr>
        <p:spPr>
          <a:xfrm>
            <a:off x="7160455" y="2672862"/>
            <a:ext cx="184731" cy="369332"/>
          </a:xfrm>
          <a:prstGeom prst="rect">
            <a:avLst/>
          </a:prstGeom>
          <a:noFill/>
        </p:spPr>
        <p:txBody>
          <a:bodyPr wrap="none" rtlCol="0">
            <a:spAutoFit/>
          </a:bodyPr>
          <a:lstStyle/>
          <a:p>
            <a:endParaRPr lang="en-US" dirty="0"/>
          </a:p>
        </p:txBody>
      </p:sp>
      <p:pic>
        <p:nvPicPr>
          <p:cNvPr id="8" name="Picture 7">
            <a:extLst>
              <a:ext uri="{FF2B5EF4-FFF2-40B4-BE49-F238E27FC236}">
                <a16:creationId xmlns:a16="http://schemas.microsoft.com/office/drawing/2014/main" xmlns="" id="{F2DCBFEB-8E18-44EC-872D-8C989B7286A3}"/>
              </a:ext>
            </a:extLst>
          </p:cNvPr>
          <p:cNvPicPr>
            <a:picLocks noChangeAspect="1"/>
          </p:cNvPicPr>
          <p:nvPr/>
        </p:nvPicPr>
        <p:blipFill>
          <a:blip r:embed="rId3"/>
          <a:stretch>
            <a:fillRect/>
          </a:stretch>
        </p:blipFill>
        <p:spPr>
          <a:xfrm>
            <a:off x="1536675" y="1968422"/>
            <a:ext cx="3502129" cy="4096430"/>
          </a:xfrm>
          <a:prstGeom prst="rect">
            <a:avLst/>
          </a:prstGeom>
        </p:spPr>
      </p:pic>
      <p:sp>
        <p:nvSpPr>
          <p:cNvPr id="14" name="Rectangle: Rounded Corners 13">
            <a:extLst>
              <a:ext uri="{FF2B5EF4-FFF2-40B4-BE49-F238E27FC236}">
                <a16:creationId xmlns:a16="http://schemas.microsoft.com/office/drawing/2014/main" xmlns="" id="{6EB99CE4-413E-458A-811D-B41C19E6698F}"/>
              </a:ext>
            </a:extLst>
          </p:cNvPr>
          <p:cNvSpPr/>
          <p:nvPr/>
        </p:nvSpPr>
        <p:spPr>
          <a:xfrm>
            <a:off x="489098" y="1417638"/>
            <a:ext cx="1967023" cy="1782949"/>
          </a:xfrm>
          <a:prstGeom prst="roundRect">
            <a:avLst/>
          </a:prstGeom>
          <a:noFill/>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n-US" dirty="0">
                <a:solidFill>
                  <a:schemeClr val="accent3">
                    <a:lumMod val="75000"/>
                    <a:lumOff val="25000"/>
                  </a:schemeClr>
                </a:solidFill>
              </a:rPr>
              <a:t>Consume</a:t>
            </a:r>
          </a:p>
        </p:txBody>
      </p:sp>
      <p:sp>
        <p:nvSpPr>
          <p:cNvPr id="9" name="Rectangle: Rounded Corners 8">
            <a:extLst>
              <a:ext uri="{FF2B5EF4-FFF2-40B4-BE49-F238E27FC236}">
                <a16:creationId xmlns:a16="http://schemas.microsoft.com/office/drawing/2014/main" xmlns="" id="{40C6DFA2-0666-4AF4-B625-3602C7AE1B2D}"/>
              </a:ext>
            </a:extLst>
          </p:cNvPr>
          <p:cNvSpPr/>
          <p:nvPr/>
        </p:nvSpPr>
        <p:spPr>
          <a:xfrm>
            <a:off x="2488019" y="1417638"/>
            <a:ext cx="4740096" cy="1177516"/>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r"/>
            <a:r>
              <a:rPr lang="en-US" dirty="0">
                <a:solidFill>
                  <a:schemeClr val="accent3">
                    <a:lumMod val="75000"/>
                    <a:lumOff val="25000"/>
                  </a:schemeClr>
                </a:solidFill>
              </a:rPr>
              <a:t>Create</a:t>
            </a:r>
          </a:p>
        </p:txBody>
      </p:sp>
      <p:sp>
        <p:nvSpPr>
          <p:cNvPr id="12" name="TextBox 11">
            <a:extLst>
              <a:ext uri="{FF2B5EF4-FFF2-40B4-BE49-F238E27FC236}">
                <a16:creationId xmlns:a16="http://schemas.microsoft.com/office/drawing/2014/main" xmlns="" id="{05142009-552A-4E9D-92C7-0CA53830977B}"/>
              </a:ext>
            </a:extLst>
          </p:cNvPr>
          <p:cNvSpPr txBox="1"/>
          <p:nvPr/>
        </p:nvSpPr>
        <p:spPr>
          <a:xfrm>
            <a:off x="5038804" y="2672862"/>
            <a:ext cx="3817088" cy="3693319"/>
          </a:xfrm>
          <a:prstGeom prst="rect">
            <a:avLst/>
          </a:prstGeom>
          <a:noFill/>
        </p:spPr>
        <p:txBody>
          <a:bodyPr wrap="square" rtlCol="0">
            <a:spAutoFit/>
          </a:bodyPr>
          <a:lstStyle/>
          <a:p>
            <a:r>
              <a:rPr lang="en-US" dirty="0"/>
              <a:t>High-level internals:</a:t>
            </a:r>
          </a:p>
          <a:p>
            <a:r>
              <a:rPr lang="en-US" dirty="0"/>
              <a:t>Separate IIS server</a:t>
            </a:r>
          </a:p>
          <a:p>
            <a:r>
              <a:rPr lang="en-US" dirty="0"/>
              <a:t>Report Portal web site</a:t>
            </a:r>
          </a:p>
          <a:p>
            <a:r>
              <a:rPr lang="en-US" dirty="0"/>
              <a:t>Windows and Web Service</a:t>
            </a:r>
          </a:p>
          <a:p>
            <a:r>
              <a:rPr lang="en-US" dirty="0" err="1"/>
              <a:t>ReportServer</a:t>
            </a:r>
            <a:r>
              <a:rPr lang="en-US" dirty="0"/>
              <a:t> database</a:t>
            </a:r>
          </a:p>
          <a:p>
            <a:r>
              <a:rPr lang="en-US" dirty="0"/>
              <a:t>3 main tables:</a:t>
            </a:r>
          </a:p>
          <a:p>
            <a:pPr marL="285750" indent="-285750">
              <a:buFont typeface="Arial" panose="020B0604020202020204" pitchFamily="34" charset="0"/>
              <a:buChar char="•"/>
            </a:pPr>
            <a:r>
              <a:rPr lang="en-US" dirty="0"/>
              <a:t>Catalog – RDL files</a:t>
            </a:r>
          </a:p>
          <a:p>
            <a:pPr marL="285750" indent="-285750">
              <a:buFont typeface="Arial" panose="020B0604020202020204" pitchFamily="34" charset="0"/>
              <a:buChar char="•"/>
            </a:pPr>
            <a:r>
              <a:rPr lang="en-US" dirty="0"/>
              <a:t>Users – users</a:t>
            </a:r>
          </a:p>
          <a:p>
            <a:pPr marL="285750" indent="-285750">
              <a:buFont typeface="Arial" panose="020B0604020202020204" pitchFamily="34" charset="0"/>
              <a:buChar char="•"/>
            </a:pPr>
            <a:r>
              <a:rPr lang="en-US" dirty="0" err="1"/>
              <a:t>ExecutionLogStorage</a:t>
            </a:r>
            <a:r>
              <a:rPr lang="en-US" dirty="0"/>
              <a:t> – report execution log</a:t>
            </a:r>
          </a:p>
          <a:p>
            <a:r>
              <a:rPr lang="en-US" dirty="0" err="1"/>
              <a:t>ReportServerTempDB</a:t>
            </a:r>
            <a:r>
              <a:rPr lang="en-US" dirty="0"/>
              <a:t> database</a:t>
            </a:r>
          </a:p>
          <a:p>
            <a:endParaRPr lang="en-US" dirty="0"/>
          </a:p>
          <a:p>
            <a:endParaRPr lang="en-US" dirty="0"/>
          </a:p>
        </p:txBody>
      </p:sp>
    </p:spTree>
    <p:extLst>
      <p:ext uri="{BB962C8B-B14F-4D97-AF65-F5344CB8AC3E}">
        <p14:creationId xmlns:p14="http://schemas.microsoft.com/office/powerpoint/2010/main" val="569035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normAutofit/>
          </a:bodyPr>
          <a:lstStyle/>
          <a:p>
            <a:r>
              <a:rPr lang="en-US" dirty="0"/>
              <a:t>Introduction to SSRS (progress)</a:t>
            </a:r>
          </a:p>
        </p:txBody>
      </p:sp>
      <p:sp>
        <p:nvSpPr>
          <p:cNvPr id="19" name="Content Placeholder 18"/>
          <p:cNvSpPr>
            <a:spLocks noGrp="1"/>
          </p:cNvSpPr>
          <p:nvPr>
            <p:ph idx="1"/>
          </p:nvPr>
        </p:nvSpPr>
        <p:spPr>
          <a:xfrm>
            <a:off x="339969" y="1587335"/>
            <a:ext cx="8804031" cy="4525963"/>
          </a:xfrm>
        </p:spPr>
        <p:txBody>
          <a:bodyPr>
            <a:normAutofit/>
          </a:bodyPr>
          <a:lstStyle/>
          <a:p>
            <a:r>
              <a:rPr lang="en-US" sz="4000" strike="sngStrike" dirty="0"/>
              <a:t>What is SSRS?</a:t>
            </a:r>
          </a:p>
          <a:p>
            <a:r>
              <a:rPr lang="en-US" sz="4000" strike="sngStrike" dirty="0"/>
              <a:t>Architecture</a:t>
            </a:r>
          </a:p>
          <a:p>
            <a:r>
              <a:rPr lang="en-US" sz="4000" dirty="0"/>
              <a:t>Essentials</a:t>
            </a:r>
          </a:p>
          <a:p>
            <a:r>
              <a:rPr lang="en-US" sz="4000" dirty="0"/>
              <a:t>Main Benefits</a:t>
            </a:r>
          </a:p>
          <a:p>
            <a:r>
              <a:rPr lang="en-US" sz="4000" dirty="0"/>
              <a:t>SSRS vs. T-SQL &amp; VB.NET </a:t>
            </a:r>
          </a:p>
          <a:p>
            <a:pPr lvl="1"/>
            <a:endParaRPr lang="en-US" dirty="0"/>
          </a:p>
          <a:p>
            <a:pPr lvl="1"/>
            <a:endParaRPr lang="en-US" dirty="0"/>
          </a:p>
          <a:p>
            <a:pPr lvl="1"/>
            <a:endParaRPr lang="en-US" dirty="0"/>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15</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15</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a:t>
            </a:r>
          </a:p>
        </p:txBody>
      </p:sp>
    </p:spTree>
    <p:extLst>
      <p:ext uri="{BB962C8B-B14F-4D97-AF65-F5344CB8AC3E}">
        <p14:creationId xmlns:p14="http://schemas.microsoft.com/office/powerpoint/2010/main" val="19372555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normAutofit fontScale="90000"/>
          </a:bodyPr>
          <a:lstStyle/>
          <a:p>
            <a:r>
              <a:rPr lang="en-US" dirty="0"/>
              <a:t>Introduction to SSRS - Essentials</a:t>
            </a:r>
            <a:br>
              <a:rPr lang="en-US" dirty="0"/>
            </a:br>
            <a:endParaRPr lang="en-US" dirty="0"/>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16</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16</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   </a:t>
            </a:r>
          </a:p>
        </p:txBody>
      </p:sp>
      <p:sp>
        <p:nvSpPr>
          <p:cNvPr id="10" name="Content Placeholder 9">
            <a:extLst>
              <a:ext uri="{FF2B5EF4-FFF2-40B4-BE49-F238E27FC236}">
                <a16:creationId xmlns:a16="http://schemas.microsoft.com/office/drawing/2014/main" xmlns="" id="{6DC8E316-D8B0-4F5E-8244-644884A0A6BD}"/>
              </a:ext>
            </a:extLst>
          </p:cNvPr>
          <p:cNvSpPr>
            <a:spLocks noGrp="1"/>
          </p:cNvSpPr>
          <p:nvPr>
            <p:ph idx="1"/>
          </p:nvPr>
        </p:nvSpPr>
        <p:spPr/>
        <p:txBody>
          <a:bodyPr>
            <a:normAutofit/>
          </a:bodyPr>
          <a:lstStyle/>
          <a:p>
            <a:pPr marL="514350" indent="-514350">
              <a:buFont typeface="+mj-lt"/>
              <a:buAutoNum type="arabicPeriod"/>
            </a:pPr>
            <a:r>
              <a:rPr lang="en-US" sz="3600" dirty="0"/>
              <a:t>Patience</a:t>
            </a:r>
          </a:p>
          <a:p>
            <a:pPr marL="514350" indent="-514350">
              <a:buFont typeface="+mj-lt"/>
              <a:buAutoNum type="arabicPeriod"/>
            </a:pPr>
            <a:r>
              <a:rPr lang="en-US" sz="3600" dirty="0"/>
              <a:t>SSRS Designer a.k.a. SSDT 2015</a:t>
            </a:r>
          </a:p>
          <a:p>
            <a:pPr marL="514350" indent="-514350">
              <a:buFont typeface="+mj-lt"/>
              <a:buAutoNum type="arabicPeriod"/>
            </a:pPr>
            <a:r>
              <a:rPr lang="en-US" sz="3600" dirty="0"/>
              <a:t>Familiarity with:</a:t>
            </a:r>
          </a:p>
          <a:p>
            <a:pPr lvl="1"/>
            <a:r>
              <a:rPr lang="en-US" sz="3200" dirty="0" err="1"/>
              <a:t>DataSource</a:t>
            </a:r>
            <a:r>
              <a:rPr lang="en-US" sz="3200" dirty="0"/>
              <a:t> and </a:t>
            </a:r>
            <a:r>
              <a:rPr lang="en-US" sz="3200" dirty="0" err="1"/>
              <a:t>DataSet</a:t>
            </a:r>
            <a:endParaRPr lang="en-US" sz="3200" dirty="0"/>
          </a:p>
          <a:p>
            <a:pPr lvl="1"/>
            <a:r>
              <a:rPr lang="en-US" sz="3200" dirty="0"/>
              <a:t>Design vs. run-time concepts</a:t>
            </a:r>
          </a:p>
          <a:p>
            <a:pPr lvl="1"/>
            <a:r>
              <a:rPr lang="en-US" sz="3200" dirty="0"/>
              <a:t>T-SQL and VB.NET</a:t>
            </a:r>
          </a:p>
          <a:p>
            <a:pPr lvl="1"/>
            <a:r>
              <a:rPr lang="en-US" sz="3200" dirty="0"/>
              <a:t>Experience with RDL XML?</a:t>
            </a:r>
          </a:p>
          <a:p>
            <a:pPr lvl="1"/>
            <a:endParaRPr lang="en-US" dirty="0"/>
          </a:p>
          <a:p>
            <a:pPr lvl="1"/>
            <a:endParaRPr lang="en-US" dirty="0"/>
          </a:p>
        </p:txBody>
      </p:sp>
    </p:spTree>
    <p:extLst>
      <p:ext uri="{BB962C8B-B14F-4D97-AF65-F5344CB8AC3E}">
        <p14:creationId xmlns:p14="http://schemas.microsoft.com/office/powerpoint/2010/main" val="42481841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normAutofit/>
          </a:bodyPr>
          <a:lstStyle/>
          <a:p>
            <a:r>
              <a:rPr lang="en-US" dirty="0"/>
              <a:t>Introduction to SSRS (progress)</a:t>
            </a:r>
          </a:p>
        </p:txBody>
      </p:sp>
      <p:sp>
        <p:nvSpPr>
          <p:cNvPr id="19" name="Content Placeholder 18"/>
          <p:cNvSpPr>
            <a:spLocks noGrp="1"/>
          </p:cNvSpPr>
          <p:nvPr>
            <p:ph idx="1"/>
          </p:nvPr>
        </p:nvSpPr>
        <p:spPr>
          <a:xfrm>
            <a:off x="339969" y="1587335"/>
            <a:ext cx="8804031" cy="4525963"/>
          </a:xfrm>
        </p:spPr>
        <p:txBody>
          <a:bodyPr>
            <a:normAutofit/>
          </a:bodyPr>
          <a:lstStyle/>
          <a:p>
            <a:r>
              <a:rPr lang="en-US" sz="4000" strike="sngStrike" dirty="0"/>
              <a:t>What is SSRS?</a:t>
            </a:r>
          </a:p>
          <a:p>
            <a:r>
              <a:rPr lang="en-US" sz="4000" strike="sngStrike" dirty="0"/>
              <a:t>Architecture</a:t>
            </a:r>
          </a:p>
          <a:p>
            <a:r>
              <a:rPr lang="en-US" sz="4000" strike="sngStrike" dirty="0"/>
              <a:t>Essentials</a:t>
            </a:r>
          </a:p>
          <a:p>
            <a:r>
              <a:rPr lang="en-US" sz="4000" dirty="0"/>
              <a:t>Main Benefits</a:t>
            </a:r>
          </a:p>
          <a:p>
            <a:r>
              <a:rPr lang="en-US" sz="4000" dirty="0"/>
              <a:t>SSRS vs. T-SQL &amp; VB.NET</a:t>
            </a:r>
            <a:r>
              <a:rPr lang="en-US" sz="3600" dirty="0"/>
              <a:t> </a:t>
            </a:r>
          </a:p>
          <a:p>
            <a:pPr marL="0" indent="0">
              <a:buNone/>
            </a:pPr>
            <a:endParaRPr lang="en-US" dirty="0"/>
          </a:p>
          <a:p>
            <a:pPr lvl="1"/>
            <a:endParaRPr lang="en-US" dirty="0"/>
          </a:p>
          <a:p>
            <a:pPr lvl="1"/>
            <a:endParaRPr lang="en-US" dirty="0"/>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17</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17</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a:t>
            </a:r>
          </a:p>
        </p:txBody>
      </p:sp>
    </p:spTree>
    <p:extLst>
      <p:ext uri="{BB962C8B-B14F-4D97-AF65-F5344CB8AC3E}">
        <p14:creationId xmlns:p14="http://schemas.microsoft.com/office/powerpoint/2010/main" val="2451046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555ABB-DE82-48A8-9F73-8DB49BEE18D7}"/>
              </a:ext>
            </a:extLst>
          </p:cNvPr>
          <p:cNvSpPr>
            <a:spLocks noGrp="1"/>
          </p:cNvSpPr>
          <p:nvPr>
            <p:ph type="title"/>
          </p:nvPr>
        </p:nvSpPr>
        <p:spPr/>
        <p:txBody>
          <a:bodyPr>
            <a:normAutofit fontScale="90000"/>
          </a:bodyPr>
          <a:lstStyle/>
          <a:p>
            <a:r>
              <a:rPr lang="en-US" dirty="0"/>
              <a:t>Introduction to SSRS </a:t>
            </a:r>
            <a:br>
              <a:rPr lang="en-US" dirty="0"/>
            </a:br>
            <a:r>
              <a:rPr lang="en-US" dirty="0"/>
              <a:t>Main benefits</a:t>
            </a:r>
          </a:p>
        </p:txBody>
      </p:sp>
      <p:sp>
        <p:nvSpPr>
          <p:cNvPr id="3" name="Content Placeholder 2">
            <a:extLst>
              <a:ext uri="{FF2B5EF4-FFF2-40B4-BE49-F238E27FC236}">
                <a16:creationId xmlns:a16="http://schemas.microsoft.com/office/drawing/2014/main" xmlns="" id="{5279EF87-7F6E-4D8B-8834-4F811A1A1A8C}"/>
              </a:ext>
            </a:extLst>
          </p:cNvPr>
          <p:cNvSpPr>
            <a:spLocks noGrp="1"/>
          </p:cNvSpPr>
          <p:nvPr>
            <p:ph idx="1"/>
          </p:nvPr>
        </p:nvSpPr>
        <p:spPr/>
        <p:txBody>
          <a:bodyPr>
            <a:normAutofit lnSpcReduction="10000"/>
          </a:bodyPr>
          <a:lstStyle/>
          <a:p>
            <a:pPr lvl="1"/>
            <a:r>
              <a:rPr lang="en-US" dirty="0"/>
              <a:t>Included with typical SQL Server licensing</a:t>
            </a:r>
          </a:p>
          <a:p>
            <a:pPr lvl="1"/>
            <a:r>
              <a:rPr lang="en-US" dirty="0"/>
              <a:t>SSRS Windows Service</a:t>
            </a:r>
          </a:p>
          <a:p>
            <a:pPr lvl="1"/>
            <a:r>
              <a:rPr lang="en-US" dirty="0"/>
              <a:t>Report Portal web site</a:t>
            </a:r>
          </a:p>
          <a:p>
            <a:pPr lvl="1"/>
            <a:r>
              <a:rPr lang="en-US" dirty="0"/>
              <a:t>Built-in scalability and caching</a:t>
            </a:r>
          </a:p>
          <a:p>
            <a:pPr lvl="1"/>
            <a:r>
              <a:rPr lang="en-US" dirty="0"/>
              <a:t>Scheduled Subscription engine (email and </a:t>
            </a:r>
            <a:r>
              <a:rPr lang="en-US" dirty="0" err="1"/>
              <a:t>fileshare</a:t>
            </a:r>
            <a:r>
              <a:rPr lang="en-US" dirty="0"/>
              <a:t>)</a:t>
            </a:r>
          </a:p>
          <a:p>
            <a:pPr lvl="1"/>
            <a:r>
              <a:rPr lang="en-US" dirty="0"/>
              <a:t>Rapid development using drag-and-drop components</a:t>
            </a:r>
          </a:p>
          <a:p>
            <a:pPr lvl="1"/>
            <a:r>
              <a:rPr lang="en-US" dirty="0"/>
              <a:t>Flexibility to extend using VB.NET</a:t>
            </a:r>
          </a:p>
          <a:p>
            <a:pPr lvl="1"/>
            <a:r>
              <a:rPr lang="en-US" dirty="0"/>
              <a:t>Web site integration with </a:t>
            </a:r>
            <a:r>
              <a:rPr lang="en-US" dirty="0" err="1"/>
              <a:t>ReportViewer</a:t>
            </a:r>
            <a:r>
              <a:rPr lang="en-US" dirty="0"/>
              <a:t> control</a:t>
            </a:r>
          </a:p>
        </p:txBody>
      </p:sp>
      <p:sp>
        <p:nvSpPr>
          <p:cNvPr id="4" name="Footer Placeholder 3">
            <a:extLst>
              <a:ext uri="{FF2B5EF4-FFF2-40B4-BE49-F238E27FC236}">
                <a16:creationId xmlns:a16="http://schemas.microsoft.com/office/drawing/2014/main" xmlns="" id="{BF6B6C6F-AE0A-46F0-8511-6484B601FE6F}"/>
              </a:ext>
            </a:extLst>
          </p:cNvPr>
          <p:cNvSpPr>
            <a:spLocks noGrp="1"/>
          </p:cNvSpPr>
          <p:nvPr>
            <p:ph type="ftr" sz="quarter" idx="11"/>
          </p:nvPr>
        </p:nvSpPr>
        <p:spPr/>
        <p:txBody>
          <a:bodyPr/>
          <a:lstStyle/>
          <a:p>
            <a:r>
              <a:rPr lang="en-US"/>
              <a:t>The 1st EVER #SQLSatLA</a:t>
            </a:r>
            <a:endParaRPr lang="en-US" dirty="0"/>
          </a:p>
        </p:txBody>
      </p:sp>
      <p:sp>
        <p:nvSpPr>
          <p:cNvPr id="5" name="Slide Number Placeholder 4">
            <a:extLst>
              <a:ext uri="{FF2B5EF4-FFF2-40B4-BE49-F238E27FC236}">
                <a16:creationId xmlns:a16="http://schemas.microsoft.com/office/drawing/2014/main" xmlns="" id="{72282F47-A558-4E2B-9D30-C1853EA95245}"/>
              </a:ext>
            </a:extLst>
          </p:cNvPr>
          <p:cNvSpPr>
            <a:spLocks noGrp="1"/>
          </p:cNvSpPr>
          <p:nvPr>
            <p:ph type="sldNum" sz="quarter" idx="12"/>
          </p:nvPr>
        </p:nvSpPr>
        <p:spPr/>
        <p:txBody>
          <a:bodyPr/>
          <a:lstStyle/>
          <a:p>
            <a:fld id="{87FD5303-69AD-2E4D-B18B-E5EED0F0A60B}" type="slidenum">
              <a:rPr lang="en-US" smtClean="0"/>
              <a:pPr/>
              <a:t>18</a:t>
            </a:fld>
            <a:r>
              <a:rPr lang="en-US"/>
              <a:t>  |  </a:t>
            </a:r>
            <a:endParaRPr lang="en-US" dirty="0"/>
          </a:p>
        </p:txBody>
      </p:sp>
    </p:spTree>
    <p:extLst>
      <p:ext uri="{BB962C8B-B14F-4D97-AF65-F5344CB8AC3E}">
        <p14:creationId xmlns:p14="http://schemas.microsoft.com/office/powerpoint/2010/main" val="20441455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92CFD9-6E44-4029-BD90-472C77C7C38C}"/>
              </a:ext>
            </a:extLst>
          </p:cNvPr>
          <p:cNvSpPr>
            <a:spLocks noGrp="1"/>
          </p:cNvSpPr>
          <p:nvPr>
            <p:ph type="title"/>
          </p:nvPr>
        </p:nvSpPr>
        <p:spPr/>
        <p:txBody>
          <a:bodyPr>
            <a:normAutofit fontScale="90000"/>
          </a:bodyPr>
          <a:lstStyle/>
          <a:p>
            <a:r>
              <a:rPr lang="en-US" dirty="0"/>
              <a:t>Introduction to SSRS </a:t>
            </a:r>
            <a:br>
              <a:rPr lang="en-US" dirty="0"/>
            </a:br>
            <a:r>
              <a:rPr lang="en-US" dirty="0"/>
              <a:t>Main benefits (continued)</a:t>
            </a:r>
          </a:p>
        </p:txBody>
      </p:sp>
      <p:sp>
        <p:nvSpPr>
          <p:cNvPr id="3" name="Content Placeholder 2">
            <a:extLst>
              <a:ext uri="{FF2B5EF4-FFF2-40B4-BE49-F238E27FC236}">
                <a16:creationId xmlns:a16="http://schemas.microsoft.com/office/drawing/2014/main" xmlns="" id="{B372C057-8F3D-40B5-A29F-801D5BDBE379}"/>
              </a:ext>
            </a:extLst>
          </p:cNvPr>
          <p:cNvSpPr>
            <a:spLocks noGrp="1"/>
          </p:cNvSpPr>
          <p:nvPr>
            <p:ph idx="1"/>
          </p:nvPr>
        </p:nvSpPr>
        <p:spPr/>
        <p:txBody>
          <a:bodyPr>
            <a:normAutofit lnSpcReduction="10000"/>
          </a:bodyPr>
          <a:lstStyle/>
          <a:p>
            <a:endParaRPr lang="en-US" sz="3200" dirty="0"/>
          </a:p>
          <a:p>
            <a:r>
              <a:rPr lang="en-US" sz="3200" dirty="0"/>
              <a:t>End-user usability features:</a:t>
            </a:r>
          </a:p>
          <a:p>
            <a:pPr lvl="1"/>
            <a:r>
              <a:rPr lang="en-US" sz="2800" dirty="0"/>
              <a:t>Pagination support</a:t>
            </a:r>
          </a:p>
          <a:p>
            <a:pPr lvl="1"/>
            <a:r>
              <a:rPr lang="en-US" sz="2800" dirty="0"/>
              <a:t>Export to PDF, Excel, CSV, Word (PPT from 2016)</a:t>
            </a:r>
          </a:p>
          <a:p>
            <a:pPr lvl="1"/>
            <a:r>
              <a:rPr lang="en-US" sz="2800" dirty="0"/>
              <a:t>Print-friendly</a:t>
            </a:r>
          </a:p>
          <a:p>
            <a:pPr lvl="1"/>
            <a:r>
              <a:rPr lang="en-US" sz="2800" dirty="0"/>
              <a:t>Search-box</a:t>
            </a:r>
          </a:p>
          <a:p>
            <a:pPr lvl="1"/>
            <a:r>
              <a:rPr lang="en-US" sz="2800" dirty="0"/>
              <a:t>Mobile support (HTML 5.0 support in SSRS 2016)</a:t>
            </a:r>
          </a:p>
          <a:p>
            <a:endParaRPr lang="en-US" dirty="0"/>
          </a:p>
        </p:txBody>
      </p:sp>
      <p:sp>
        <p:nvSpPr>
          <p:cNvPr id="4" name="Footer Placeholder 3">
            <a:extLst>
              <a:ext uri="{FF2B5EF4-FFF2-40B4-BE49-F238E27FC236}">
                <a16:creationId xmlns:a16="http://schemas.microsoft.com/office/drawing/2014/main" xmlns="" id="{25560DEC-BFE1-40EA-A8F1-560C5C18F05E}"/>
              </a:ext>
            </a:extLst>
          </p:cNvPr>
          <p:cNvSpPr>
            <a:spLocks noGrp="1"/>
          </p:cNvSpPr>
          <p:nvPr>
            <p:ph type="ftr" sz="quarter" idx="11"/>
          </p:nvPr>
        </p:nvSpPr>
        <p:spPr/>
        <p:txBody>
          <a:bodyPr/>
          <a:lstStyle/>
          <a:p>
            <a:r>
              <a:rPr lang="en-US"/>
              <a:t>The 1st EVER #SQLSatLA</a:t>
            </a:r>
            <a:endParaRPr lang="en-US" dirty="0"/>
          </a:p>
        </p:txBody>
      </p:sp>
      <p:sp>
        <p:nvSpPr>
          <p:cNvPr id="5" name="Slide Number Placeholder 4">
            <a:extLst>
              <a:ext uri="{FF2B5EF4-FFF2-40B4-BE49-F238E27FC236}">
                <a16:creationId xmlns:a16="http://schemas.microsoft.com/office/drawing/2014/main" xmlns="" id="{8DE36EB8-BCC6-4D2D-B578-1E7E75223B23}"/>
              </a:ext>
            </a:extLst>
          </p:cNvPr>
          <p:cNvSpPr>
            <a:spLocks noGrp="1"/>
          </p:cNvSpPr>
          <p:nvPr>
            <p:ph type="sldNum" sz="quarter" idx="12"/>
          </p:nvPr>
        </p:nvSpPr>
        <p:spPr/>
        <p:txBody>
          <a:bodyPr/>
          <a:lstStyle/>
          <a:p>
            <a:fld id="{87FD5303-69AD-2E4D-B18B-E5EED0F0A60B}" type="slidenum">
              <a:rPr lang="en-US" smtClean="0"/>
              <a:pPr/>
              <a:t>19</a:t>
            </a:fld>
            <a:r>
              <a:rPr lang="en-US"/>
              <a:t>  |  </a:t>
            </a:r>
            <a:endParaRPr lang="en-US" dirty="0"/>
          </a:p>
        </p:txBody>
      </p:sp>
      <p:pic>
        <p:nvPicPr>
          <p:cNvPr id="6" name="Picture 5">
            <a:extLst>
              <a:ext uri="{FF2B5EF4-FFF2-40B4-BE49-F238E27FC236}">
                <a16:creationId xmlns:a16="http://schemas.microsoft.com/office/drawing/2014/main" xmlns="" id="{2E00E3C6-8AF4-40B2-BDF1-554C4DAB4895}"/>
              </a:ext>
            </a:extLst>
          </p:cNvPr>
          <p:cNvPicPr>
            <a:picLocks noChangeAspect="1"/>
          </p:cNvPicPr>
          <p:nvPr/>
        </p:nvPicPr>
        <p:blipFill>
          <a:blip r:embed="rId2"/>
          <a:stretch>
            <a:fillRect/>
          </a:stretch>
        </p:blipFill>
        <p:spPr>
          <a:xfrm>
            <a:off x="655721" y="1570495"/>
            <a:ext cx="7832557" cy="504825"/>
          </a:xfrm>
          <a:prstGeom prst="rect">
            <a:avLst/>
          </a:prstGeom>
        </p:spPr>
      </p:pic>
    </p:spTree>
    <p:extLst>
      <p:ext uri="{BB962C8B-B14F-4D97-AF65-F5344CB8AC3E}">
        <p14:creationId xmlns:p14="http://schemas.microsoft.com/office/powerpoint/2010/main" val="6099715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normAutofit/>
          </a:bodyPr>
          <a:lstStyle/>
          <a:p>
            <a:r>
              <a:rPr lang="en-US" dirty="0"/>
              <a:t>Introduction to SSRS (progress)</a:t>
            </a:r>
          </a:p>
        </p:txBody>
      </p:sp>
      <p:sp>
        <p:nvSpPr>
          <p:cNvPr id="19" name="Content Placeholder 18"/>
          <p:cNvSpPr>
            <a:spLocks noGrp="1"/>
          </p:cNvSpPr>
          <p:nvPr>
            <p:ph idx="1"/>
          </p:nvPr>
        </p:nvSpPr>
        <p:spPr>
          <a:xfrm>
            <a:off x="339969" y="1587335"/>
            <a:ext cx="8804031" cy="4525963"/>
          </a:xfrm>
        </p:spPr>
        <p:txBody>
          <a:bodyPr>
            <a:normAutofit/>
          </a:bodyPr>
          <a:lstStyle/>
          <a:p>
            <a:r>
              <a:rPr lang="en-US" sz="4000" strike="sngStrike" dirty="0"/>
              <a:t>What is SSRS?</a:t>
            </a:r>
          </a:p>
          <a:p>
            <a:r>
              <a:rPr lang="en-US" sz="4000" strike="sngStrike" dirty="0"/>
              <a:t>Architecture</a:t>
            </a:r>
          </a:p>
          <a:p>
            <a:r>
              <a:rPr lang="en-US" sz="4000" strike="sngStrike" dirty="0"/>
              <a:t>Essentials</a:t>
            </a:r>
          </a:p>
          <a:p>
            <a:r>
              <a:rPr lang="en-US" sz="4000" strike="sngStrike" dirty="0"/>
              <a:t>Main Benefits</a:t>
            </a:r>
          </a:p>
          <a:p>
            <a:r>
              <a:rPr lang="en-US" sz="4000" dirty="0"/>
              <a:t>SSRS vs. T-SQL &amp; VB.NET</a:t>
            </a:r>
            <a:r>
              <a:rPr lang="en-US" sz="3600" dirty="0"/>
              <a:t> </a:t>
            </a:r>
          </a:p>
          <a:p>
            <a:pPr marL="0" indent="0">
              <a:buNone/>
            </a:pPr>
            <a:endParaRPr lang="en-US" dirty="0"/>
          </a:p>
          <a:p>
            <a:pPr lvl="1"/>
            <a:endParaRPr lang="en-US" dirty="0"/>
          </a:p>
          <a:p>
            <a:pPr lvl="1"/>
            <a:endParaRPr lang="en-US" dirty="0"/>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20</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20</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a:t>
            </a:r>
          </a:p>
        </p:txBody>
      </p:sp>
    </p:spTree>
    <p:extLst>
      <p:ext uri="{BB962C8B-B14F-4D97-AF65-F5344CB8AC3E}">
        <p14:creationId xmlns:p14="http://schemas.microsoft.com/office/powerpoint/2010/main" val="29972217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normAutofit fontScale="90000"/>
          </a:bodyPr>
          <a:lstStyle/>
          <a:p>
            <a:r>
              <a:rPr lang="en-US" dirty="0"/>
              <a:t>Introduction to SSRS</a:t>
            </a:r>
            <a:br>
              <a:rPr lang="en-US" dirty="0"/>
            </a:br>
            <a:r>
              <a:rPr lang="en-US" dirty="0" err="1"/>
              <a:t>SSRS</a:t>
            </a:r>
            <a:r>
              <a:rPr lang="en-US" dirty="0"/>
              <a:t> vs. T-SQL &amp; VB.NET</a:t>
            </a:r>
            <a:br>
              <a:rPr lang="en-US" dirty="0"/>
            </a:br>
            <a:endParaRPr lang="en-US" dirty="0"/>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21</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21</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   </a:t>
            </a:r>
          </a:p>
        </p:txBody>
      </p:sp>
      <p:sp>
        <p:nvSpPr>
          <p:cNvPr id="6" name="Content Placeholder 5">
            <a:extLst>
              <a:ext uri="{FF2B5EF4-FFF2-40B4-BE49-F238E27FC236}">
                <a16:creationId xmlns:a16="http://schemas.microsoft.com/office/drawing/2014/main" xmlns="" id="{FD43D970-FEF7-4E6E-85A7-48BC4CAC640C}"/>
              </a:ext>
            </a:extLst>
          </p:cNvPr>
          <p:cNvSpPr>
            <a:spLocks noGrp="1"/>
          </p:cNvSpPr>
          <p:nvPr>
            <p:ph idx="1"/>
          </p:nvPr>
        </p:nvSpPr>
        <p:spPr/>
        <p:txBody>
          <a:bodyPr>
            <a:normAutofit/>
          </a:bodyPr>
          <a:lstStyle/>
          <a:p>
            <a:r>
              <a:rPr lang="en-US" dirty="0"/>
              <a:t>SSRS is not a replacement for T-SQL</a:t>
            </a:r>
          </a:p>
          <a:p>
            <a:r>
              <a:rPr lang="en-US" dirty="0"/>
              <a:t>SSRS is not a replacement for .NET</a:t>
            </a:r>
          </a:p>
          <a:p>
            <a:pPr marL="0" indent="0">
              <a:buNone/>
            </a:pPr>
            <a:endParaRPr lang="en-US" dirty="0"/>
          </a:p>
          <a:p>
            <a:pPr marL="0" indent="0">
              <a:buNone/>
            </a:pPr>
            <a:r>
              <a:rPr lang="en-US" dirty="0"/>
              <a:t>SSRS is replacing a custom .NET code that does reporting! </a:t>
            </a:r>
          </a:p>
          <a:p>
            <a:pPr marL="0" indent="0">
              <a:buNone/>
            </a:pPr>
            <a:endParaRPr lang="en-US" dirty="0"/>
          </a:p>
          <a:p>
            <a:pPr marL="0" indent="0">
              <a:buNone/>
            </a:pPr>
            <a:endParaRPr lang="en-US" dirty="0"/>
          </a:p>
          <a:p>
            <a:pPr lvl="1"/>
            <a:endParaRPr lang="en-US" dirty="0"/>
          </a:p>
        </p:txBody>
      </p:sp>
    </p:spTree>
    <p:extLst>
      <p:ext uri="{BB962C8B-B14F-4D97-AF65-F5344CB8AC3E}">
        <p14:creationId xmlns:p14="http://schemas.microsoft.com/office/powerpoint/2010/main" val="6771611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normAutofit/>
          </a:bodyPr>
          <a:lstStyle/>
          <a:p>
            <a:r>
              <a:rPr lang="en-US" dirty="0"/>
              <a:t>Introduction to SSRS (progress)</a:t>
            </a:r>
          </a:p>
        </p:txBody>
      </p:sp>
      <p:sp>
        <p:nvSpPr>
          <p:cNvPr id="19" name="Content Placeholder 18"/>
          <p:cNvSpPr>
            <a:spLocks noGrp="1"/>
          </p:cNvSpPr>
          <p:nvPr>
            <p:ph idx="1"/>
          </p:nvPr>
        </p:nvSpPr>
        <p:spPr>
          <a:xfrm>
            <a:off x="339969" y="1587335"/>
            <a:ext cx="8804031" cy="4525963"/>
          </a:xfrm>
        </p:spPr>
        <p:txBody>
          <a:bodyPr>
            <a:normAutofit/>
          </a:bodyPr>
          <a:lstStyle/>
          <a:p>
            <a:r>
              <a:rPr lang="en-US" sz="4000" strike="sngStrike" dirty="0"/>
              <a:t>What is SSRS?</a:t>
            </a:r>
          </a:p>
          <a:p>
            <a:r>
              <a:rPr lang="en-US" sz="4000" strike="sngStrike" dirty="0"/>
              <a:t>Architecture</a:t>
            </a:r>
          </a:p>
          <a:p>
            <a:r>
              <a:rPr lang="en-US" sz="4000" strike="sngStrike" dirty="0"/>
              <a:t>Essentials</a:t>
            </a:r>
          </a:p>
          <a:p>
            <a:r>
              <a:rPr lang="en-US" sz="4000" strike="sngStrike" dirty="0"/>
              <a:t>Main Benefits</a:t>
            </a:r>
          </a:p>
          <a:p>
            <a:r>
              <a:rPr lang="en-US" sz="4000" strike="sngStrike" dirty="0"/>
              <a:t>SSRS vs. T-SQL &amp; VB.NET</a:t>
            </a:r>
            <a:r>
              <a:rPr lang="en-US" sz="3600" strike="sngStrike" dirty="0"/>
              <a:t> </a:t>
            </a:r>
          </a:p>
          <a:p>
            <a:pPr marL="0" indent="0">
              <a:buNone/>
            </a:pPr>
            <a:endParaRPr lang="en-US" dirty="0"/>
          </a:p>
          <a:p>
            <a:pPr lvl="1"/>
            <a:endParaRPr lang="en-US" dirty="0"/>
          </a:p>
          <a:p>
            <a:pPr lvl="1"/>
            <a:endParaRPr lang="en-US" dirty="0"/>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22</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22</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a:t>
            </a:r>
          </a:p>
        </p:txBody>
      </p:sp>
    </p:spTree>
    <p:extLst>
      <p:ext uri="{BB962C8B-B14F-4D97-AF65-F5344CB8AC3E}">
        <p14:creationId xmlns:p14="http://schemas.microsoft.com/office/powerpoint/2010/main" val="35413911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lstStyle/>
          <a:p>
            <a:r>
              <a:rPr lang="en-US" dirty="0"/>
              <a:t>Agenda (progress)</a:t>
            </a:r>
          </a:p>
        </p:txBody>
      </p:sp>
      <p:sp>
        <p:nvSpPr>
          <p:cNvPr id="19" name="Content Placeholder 18"/>
          <p:cNvSpPr>
            <a:spLocks noGrp="1"/>
          </p:cNvSpPr>
          <p:nvPr>
            <p:ph idx="1"/>
          </p:nvPr>
        </p:nvSpPr>
        <p:spPr>
          <a:xfrm>
            <a:off x="339969" y="1587335"/>
            <a:ext cx="8804031" cy="4525963"/>
          </a:xfrm>
        </p:spPr>
        <p:txBody>
          <a:bodyPr>
            <a:normAutofit/>
          </a:bodyPr>
          <a:lstStyle/>
          <a:p>
            <a:pPr marL="742950" indent="-742950">
              <a:buFont typeface="+mj-lt"/>
              <a:buAutoNum type="arabicPeriod"/>
            </a:pPr>
            <a:r>
              <a:rPr lang="en-US" sz="3600" strike="sngStrike" dirty="0"/>
              <a:t>Introduction to SSRS</a:t>
            </a:r>
          </a:p>
          <a:p>
            <a:pPr marL="742950" indent="-742950">
              <a:buFont typeface="+mj-lt"/>
              <a:buAutoNum type="arabicPeriod"/>
            </a:pPr>
            <a:r>
              <a:rPr lang="en-US" sz="3600" dirty="0"/>
              <a:t>Create a simple SSRS report</a:t>
            </a:r>
          </a:p>
          <a:p>
            <a:pPr marL="742950" indent="-742950">
              <a:buFont typeface="+mj-lt"/>
              <a:buAutoNum type="arabicPeriod"/>
            </a:pPr>
            <a:r>
              <a:rPr lang="en-US" sz="3600" dirty="0"/>
              <a:t>What’s new in SSRS 2016</a:t>
            </a:r>
          </a:p>
          <a:p>
            <a:pPr marL="742950" indent="-742950">
              <a:buFont typeface="+mj-lt"/>
              <a:buAutoNum type="arabicPeriod"/>
            </a:pPr>
            <a:r>
              <a:rPr lang="en-US" sz="3600" dirty="0"/>
              <a:t>Test-drive SSRS on SSRS</a:t>
            </a:r>
          </a:p>
          <a:p>
            <a:pPr marL="742950" indent="-742950">
              <a:buFont typeface="+mj-lt"/>
              <a:buAutoNum type="arabicPeriod"/>
            </a:pPr>
            <a:r>
              <a:rPr lang="en-US" sz="3600" dirty="0"/>
              <a:t>“Code-transparency” technique</a:t>
            </a:r>
          </a:p>
          <a:p>
            <a:pPr lvl="1"/>
            <a:endParaRPr lang="en-US" dirty="0"/>
          </a:p>
          <a:p>
            <a:pPr lvl="1"/>
            <a:endParaRPr lang="en-US" dirty="0"/>
          </a:p>
          <a:p>
            <a:pPr lvl="1"/>
            <a:endParaRPr lang="en-US" dirty="0"/>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23</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23</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a:t>
            </a:r>
          </a:p>
        </p:txBody>
      </p:sp>
    </p:spTree>
    <p:extLst>
      <p:ext uri="{BB962C8B-B14F-4D97-AF65-F5344CB8AC3E}">
        <p14:creationId xmlns:p14="http://schemas.microsoft.com/office/powerpoint/2010/main" val="42694151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normAutofit/>
          </a:bodyPr>
          <a:lstStyle/>
          <a:p>
            <a:r>
              <a:rPr lang="en-US" dirty="0"/>
              <a:t>Create a simple SSRS report</a:t>
            </a:r>
          </a:p>
        </p:txBody>
      </p:sp>
      <p:sp>
        <p:nvSpPr>
          <p:cNvPr id="6" name="Content Placeholder 5">
            <a:extLst>
              <a:ext uri="{FF2B5EF4-FFF2-40B4-BE49-F238E27FC236}">
                <a16:creationId xmlns:a16="http://schemas.microsoft.com/office/drawing/2014/main" xmlns="" id="{FD43D970-FEF7-4E6E-85A7-48BC4CAC640C}"/>
              </a:ext>
            </a:extLst>
          </p:cNvPr>
          <p:cNvSpPr>
            <a:spLocks noGrp="1"/>
          </p:cNvSpPr>
          <p:nvPr>
            <p:ph idx="1"/>
          </p:nvPr>
        </p:nvSpPr>
        <p:spPr/>
        <p:txBody>
          <a:bodyPr>
            <a:normAutofit fontScale="77500" lnSpcReduction="20000"/>
          </a:bodyPr>
          <a:lstStyle/>
          <a:p>
            <a:pPr marL="0" indent="0">
              <a:buNone/>
            </a:pPr>
            <a:r>
              <a:rPr lang="en-US" sz="7000" dirty="0">
                <a:solidFill>
                  <a:srgbClr val="FF0000"/>
                </a:solidFill>
              </a:rPr>
              <a:t>Task</a:t>
            </a:r>
            <a:r>
              <a:rPr lang="en-US" sz="7000" dirty="0"/>
              <a:t>: monitor recovery models of all databases</a:t>
            </a:r>
          </a:p>
          <a:p>
            <a:pPr marL="0" indent="0">
              <a:buNone/>
            </a:pPr>
            <a:endParaRPr lang="en-US" sz="7000" dirty="0">
              <a:solidFill>
                <a:srgbClr val="92D050"/>
              </a:solidFill>
            </a:endParaRPr>
          </a:p>
          <a:p>
            <a:pPr marL="0" indent="0">
              <a:buNone/>
            </a:pPr>
            <a:r>
              <a:rPr lang="en-US" sz="7000" dirty="0">
                <a:solidFill>
                  <a:srgbClr val="92D050"/>
                </a:solidFill>
              </a:rPr>
              <a:t>Possible solution</a:t>
            </a:r>
            <a:r>
              <a:rPr lang="en-US" sz="7000" dirty="0"/>
              <a:t>: display all the databases in a report</a:t>
            </a:r>
            <a:endParaRPr lang="en-US" sz="4400" dirty="0">
              <a:hlinkClick r:id="rId3" action="ppaction://hlinkfile"/>
            </a:endParaRPr>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   </a:t>
            </a:r>
          </a:p>
        </p:txBody>
      </p:sp>
      <p:sp>
        <p:nvSpPr>
          <p:cNvPr id="4" name="Slide Number Placeholder 3"/>
          <p:cNvSpPr>
            <a:spLocks noGrp="1"/>
          </p:cNvSpPr>
          <p:nvPr>
            <p:ph type="sldNum" sz="quarter" idx="12"/>
          </p:nvPr>
        </p:nvSpPr>
        <p:spPr/>
        <p:txBody>
          <a:bodyPr/>
          <a:lstStyle/>
          <a:p>
            <a:fld id="{87FD5303-69AD-2E4D-B18B-E5EED0F0A60B}" type="slidenum">
              <a:rPr lang="en-US" smtClean="0"/>
              <a:pPr/>
              <a:t>24</a:t>
            </a:fld>
            <a:r>
              <a:rPr lang="en-US"/>
              <a:t>  |  </a:t>
            </a:r>
            <a:endParaRPr lang="en-US" dirty="0"/>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24</a:t>
            </a:fld>
            <a:r>
              <a:rPr lang="en-US"/>
              <a:t>  |  </a:t>
            </a:r>
            <a:endParaRPr lang="en-US" dirty="0"/>
          </a:p>
        </p:txBody>
      </p:sp>
    </p:spTree>
    <p:extLst>
      <p:ext uri="{BB962C8B-B14F-4D97-AF65-F5344CB8AC3E}">
        <p14:creationId xmlns:p14="http://schemas.microsoft.com/office/powerpoint/2010/main" val="17862565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noAutofit/>
          </a:bodyPr>
          <a:lstStyle/>
          <a:p>
            <a:r>
              <a:rPr lang="en-US" dirty="0"/>
              <a:t>Create a simple SSRS package (continued)</a:t>
            </a:r>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25</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25</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a:t>
            </a:r>
          </a:p>
        </p:txBody>
      </p:sp>
      <p:sp>
        <p:nvSpPr>
          <p:cNvPr id="10" name="Content Placeholder 9">
            <a:extLst>
              <a:ext uri="{FF2B5EF4-FFF2-40B4-BE49-F238E27FC236}">
                <a16:creationId xmlns:a16="http://schemas.microsoft.com/office/drawing/2014/main" xmlns="" id="{6DC8E316-D8B0-4F5E-8244-644884A0A6BD}"/>
              </a:ext>
            </a:extLst>
          </p:cNvPr>
          <p:cNvSpPr>
            <a:spLocks noGrp="1"/>
          </p:cNvSpPr>
          <p:nvPr>
            <p:ph idx="1"/>
          </p:nvPr>
        </p:nvSpPr>
        <p:spPr/>
        <p:txBody>
          <a:bodyPr>
            <a:normAutofit/>
          </a:bodyPr>
          <a:lstStyle/>
          <a:p>
            <a:r>
              <a:rPr lang="en-US" dirty="0"/>
              <a:t>Create in 6 easy steps</a:t>
            </a:r>
          </a:p>
          <a:p>
            <a:pPr lvl="1"/>
            <a:r>
              <a:rPr lang="en-US" dirty="0"/>
              <a:t>Write a stored procedure using SSMS</a:t>
            </a:r>
          </a:p>
          <a:p>
            <a:pPr lvl="1"/>
            <a:r>
              <a:rPr lang="en-US" dirty="0"/>
              <a:t>Create a new SSRS report using SSDT</a:t>
            </a:r>
          </a:p>
          <a:p>
            <a:pPr lvl="1"/>
            <a:r>
              <a:rPr lang="en-US" dirty="0"/>
              <a:t>Create a data source</a:t>
            </a:r>
          </a:p>
          <a:p>
            <a:pPr lvl="1"/>
            <a:r>
              <a:rPr lang="en-US" dirty="0"/>
              <a:t>Create a dataset (using existing stored proc)</a:t>
            </a:r>
          </a:p>
          <a:p>
            <a:pPr lvl="1"/>
            <a:r>
              <a:rPr lang="en-US" dirty="0"/>
              <a:t>Auto-populate with the Wizard</a:t>
            </a:r>
          </a:p>
          <a:p>
            <a:pPr lvl="1"/>
            <a:r>
              <a:rPr lang="en-US" dirty="0"/>
              <a:t>Deploy the report</a:t>
            </a:r>
          </a:p>
          <a:p>
            <a:r>
              <a:rPr lang="en-US" dirty="0"/>
              <a:t>Access/consume the report via Report Portal interface</a:t>
            </a:r>
          </a:p>
          <a:p>
            <a:pPr marL="0" indent="0">
              <a:buNone/>
            </a:pPr>
            <a:endParaRPr lang="en-US" dirty="0"/>
          </a:p>
        </p:txBody>
      </p:sp>
    </p:spTree>
    <p:extLst>
      <p:ext uri="{BB962C8B-B14F-4D97-AF65-F5344CB8AC3E}">
        <p14:creationId xmlns:p14="http://schemas.microsoft.com/office/powerpoint/2010/main" val="22449525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normAutofit fontScale="90000"/>
          </a:bodyPr>
          <a:lstStyle/>
          <a:p>
            <a:r>
              <a:rPr lang="en-US" dirty="0"/>
              <a:t>Create a simple SSRS package (continued)</a:t>
            </a:r>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26</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26</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   </a:t>
            </a:r>
          </a:p>
        </p:txBody>
      </p:sp>
      <p:sp>
        <p:nvSpPr>
          <p:cNvPr id="6" name="Content Placeholder 5">
            <a:extLst>
              <a:ext uri="{FF2B5EF4-FFF2-40B4-BE49-F238E27FC236}">
                <a16:creationId xmlns:a16="http://schemas.microsoft.com/office/drawing/2014/main" xmlns="" id="{FD43D970-FEF7-4E6E-85A7-48BC4CAC640C}"/>
              </a:ext>
            </a:extLst>
          </p:cNvPr>
          <p:cNvSpPr>
            <a:spLocks noGrp="1"/>
          </p:cNvSpPr>
          <p:nvPr>
            <p:ph idx="1"/>
          </p:nvPr>
        </p:nvSpPr>
        <p:spPr/>
        <p:txBody>
          <a:bodyPr/>
          <a:lstStyle/>
          <a:p>
            <a:pPr marL="0" indent="0">
              <a:buNone/>
            </a:pPr>
            <a:r>
              <a:rPr lang="en-US" sz="2000" dirty="0">
                <a:highlight>
                  <a:srgbClr val="FFFF00"/>
                </a:highlight>
              </a:rPr>
              <a:t>Use case = displaying recovery models of all databases</a:t>
            </a:r>
          </a:p>
          <a:p>
            <a:pPr marL="0" indent="0">
              <a:buNone/>
            </a:pPr>
            <a:r>
              <a:rPr lang="en-US" sz="2000" dirty="0">
                <a:highlight>
                  <a:srgbClr val="FFFF00"/>
                </a:highlight>
              </a:rPr>
              <a:t>Source</a:t>
            </a:r>
            <a:r>
              <a:rPr lang="en-US" sz="2000" dirty="0"/>
              <a:t> = Query a master database on local instance of SQL Server</a:t>
            </a:r>
          </a:p>
          <a:p>
            <a:pPr marL="0" indent="0">
              <a:buNone/>
            </a:pPr>
            <a:r>
              <a:rPr lang="en-US" sz="2000" dirty="0">
                <a:highlight>
                  <a:srgbClr val="FFFF00"/>
                </a:highlight>
              </a:rPr>
              <a:t>Destination</a:t>
            </a:r>
            <a:r>
              <a:rPr lang="en-US" sz="2000" dirty="0"/>
              <a:t> = SSRS report on </a:t>
            </a:r>
            <a:r>
              <a:rPr lang="en-US" sz="2000" dirty="0" err="1"/>
              <a:t>ReportPortal</a:t>
            </a:r>
            <a:endParaRPr lang="en-US" sz="2000" dirty="0"/>
          </a:p>
          <a:p>
            <a:pPr marL="0" indent="0">
              <a:buNone/>
            </a:pPr>
            <a:endParaRPr lang="en-US" sz="2000" dirty="0"/>
          </a:p>
        </p:txBody>
      </p:sp>
      <p:pic>
        <p:nvPicPr>
          <p:cNvPr id="2" name="Picture 1">
            <a:extLst>
              <a:ext uri="{FF2B5EF4-FFF2-40B4-BE49-F238E27FC236}">
                <a16:creationId xmlns:a16="http://schemas.microsoft.com/office/drawing/2014/main" xmlns="" id="{BACE2FCB-DBEC-4E76-B062-9E11CCC9719F}"/>
              </a:ext>
            </a:extLst>
          </p:cNvPr>
          <p:cNvPicPr>
            <a:picLocks noChangeAspect="1"/>
          </p:cNvPicPr>
          <p:nvPr/>
        </p:nvPicPr>
        <p:blipFill>
          <a:blip r:embed="rId3"/>
          <a:stretch>
            <a:fillRect/>
          </a:stretch>
        </p:blipFill>
        <p:spPr>
          <a:xfrm>
            <a:off x="614855" y="2808544"/>
            <a:ext cx="2782285" cy="3109929"/>
          </a:xfrm>
          <a:prstGeom prst="rect">
            <a:avLst/>
          </a:prstGeom>
        </p:spPr>
      </p:pic>
    </p:spTree>
    <p:extLst>
      <p:ext uri="{BB962C8B-B14F-4D97-AF65-F5344CB8AC3E}">
        <p14:creationId xmlns:p14="http://schemas.microsoft.com/office/powerpoint/2010/main" val="26195807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lstStyle/>
          <a:p>
            <a:r>
              <a:rPr lang="en-US" dirty="0"/>
              <a:t>Agenda (progress)</a:t>
            </a:r>
          </a:p>
        </p:txBody>
      </p:sp>
      <p:sp>
        <p:nvSpPr>
          <p:cNvPr id="19" name="Content Placeholder 18"/>
          <p:cNvSpPr>
            <a:spLocks noGrp="1"/>
          </p:cNvSpPr>
          <p:nvPr>
            <p:ph idx="1"/>
          </p:nvPr>
        </p:nvSpPr>
        <p:spPr>
          <a:xfrm>
            <a:off x="339969" y="1587335"/>
            <a:ext cx="8804031" cy="4525963"/>
          </a:xfrm>
        </p:spPr>
        <p:txBody>
          <a:bodyPr>
            <a:normAutofit/>
          </a:bodyPr>
          <a:lstStyle/>
          <a:p>
            <a:pPr marL="742950" indent="-742950">
              <a:buFont typeface="+mj-lt"/>
              <a:buAutoNum type="arabicPeriod"/>
            </a:pPr>
            <a:r>
              <a:rPr lang="en-US" sz="3600" strike="sngStrike" dirty="0"/>
              <a:t>Introduction to SSRS</a:t>
            </a:r>
          </a:p>
          <a:p>
            <a:pPr marL="742950" indent="-742950">
              <a:buFont typeface="+mj-lt"/>
              <a:buAutoNum type="arabicPeriod"/>
            </a:pPr>
            <a:r>
              <a:rPr lang="en-US" sz="3600" strike="sngStrike" dirty="0"/>
              <a:t>Create a simple SSRS report</a:t>
            </a:r>
          </a:p>
          <a:p>
            <a:pPr marL="742950" indent="-742950">
              <a:buFont typeface="+mj-lt"/>
              <a:buAutoNum type="arabicPeriod"/>
            </a:pPr>
            <a:r>
              <a:rPr lang="en-US" sz="3600" dirty="0"/>
              <a:t>What’s new in SSRS 2016</a:t>
            </a:r>
          </a:p>
          <a:p>
            <a:pPr marL="742950" indent="-742950">
              <a:buFont typeface="+mj-lt"/>
              <a:buAutoNum type="arabicPeriod"/>
            </a:pPr>
            <a:r>
              <a:rPr lang="en-US" sz="3600" dirty="0"/>
              <a:t>Test-drive SSRS on SSRS</a:t>
            </a:r>
          </a:p>
          <a:p>
            <a:pPr marL="742950" indent="-742950">
              <a:buFont typeface="+mj-lt"/>
              <a:buAutoNum type="arabicPeriod"/>
            </a:pPr>
            <a:r>
              <a:rPr lang="en-US" sz="3600" dirty="0"/>
              <a:t>“Code-transparency” technique</a:t>
            </a:r>
          </a:p>
          <a:p>
            <a:pPr lvl="1"/>
            <a:endParaRPr lang="en-US" dirty="0"/>
          </a:p>
          <a:p>
            <a:pPr lvl="1"/>
            <a:endParaRPr lang="en-US" dirty="0"/>
          </a:p>
          <a:p>
            <a:pPr lvl="1"/>
            <a:endParaRPr lang="en-US" dirty="0"/>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27</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27</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a:t>
            </a:r>
          </a:p>
        </p:txBody>
      </p:sp>
    </p:spTree>
    <p:extLst>
      <p:ext uri="{BB962C8B-B14F-4D97-AF65-F5344CB8AC3E}">
        <p14:creationId xmlns:p14="http://schemas.microsoft.com/office/powerpoint/2010/main" val="26610339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normAutofit/>
          </a:bodyPr>
          <a:lstStyle/>
          <a:p>
            <a:r>
              <a:rPr lang="en-US" dirty="0"/>
              <a:t>What’s new in SSRS 2016?</a:t>
            </a:r>
          </a:p>
        </p:txBody>
      </p:sp>
      <p:sp>
        <p:nvSpPr>
          <p:cNvPr id="19" name="Content Placeholder 18"/>
          <p:cNvSpPr>
            <a:spLocks noGrp="1"/>
          </p:cNvSpPr>
          <p:nvPr>
            <p:ph idx="1"/>
          </p:nvPr>
        </p:nvSpPr>
        <p:spPr>
          <a:xfrm>
            <a:off x="339969" y="1587335"/>
            <a:ext cx="8804031" cy="4525963"/>
          </a:xfrm>
        </p:spPr>
        <p:txBody>
          <a:bodyPr>
            <a:normAutofit/>
          </a:bodyPr>
          <a:lstStyle/>
          <a:p>
            <a:r>
              <a:rPr lang="en-US" sz="3600" dirty="0"/>
              <a:t>Deprecated features</a:t>
            </a:r>
          </a:p>
          <a:p>
            <a:r>
              <a:rPr lang="en-US" sz="3600" dirty="0"/>
              <a:t>Still Missing Features</a:t>
            </a:r>
          </a:p>
          <a:p>
            <a:r>
              <a:rPr lang="en-US" sz="3600" dirty="0"/>
              <a:t>New Features</a:t>
            </a:r>
          </a:p>
          <a:p>
            <a:r>
              <a:rPr lang="en-US" sz="3600" dirty="0"/>
              <a:t>Test-drive select new features</a:t>
            </a:r>
          </a:p>
          <a:p>
            <a:pPr lvl="1"/>
            <a:endParaRPr lang="en-US" dirty="0"/>
          </a:p>
          <a:p>
            <a:pPr lvl="1"/>
            <a:endParaRPr lang="en-US" dirty="0"/>
          </a:p>
          <a:p>
            <a:pPr lvl="1"/>
            <a:endParaRPr lang="en-US" dirty="0"/>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28</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28</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   </a:t>
            </a:r>
          </a:p>
        </p:txBody>
      </p:sp>
    </p:spTree>
    <p:extLst>
      <p:ext uri="{BB962C8B-B14F-4D97-AF65-F5344CB8AC3E}">
        <p14:creationId xmlns:p14="http://schemas.microsoft.com/office/powerpoint/2010/main" val="17989954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normAutofit fontScale="90000"/>
          </a:bodyPr>
          <a:lstStyle/>
          <a:p>
            <a:r>
              <a:rPr lang="en-US" dirty="0"/>
              <a:t>What’s new in SSRS 2016</a:t>
            </a:r>
            <a:br>
              <a:rPr lang="en-US" dirty="0"/>
            </a:br>
            <a:r>
              <a:rPr lang="en-US" dirty="0"/>
              <a:t>Deprecated features</a:t>
            </a:r>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29</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29</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a:t>
            </a:r>
          </a:p>
        </p:txBody>
      </p:sp>
      <p:sp>
        <p:nvSpPr>
          <p:cNvPr id="10" name="Content Placeholder 9">
            <a:extLst>
              <a:ext uri="{FF2B5EF4-FFF2-40B4-BE49-F238E27FC236}">
                <a16:creationId xmlns:a16="http://schemas.microsoft.com/office/drawing/2014/main" xmlns="" id="{6DC8E316-D8B0-4F5E-8244-644884A0A6BD}"/>
              </a:ext>
            </a:extLst>
          </p:cNvPr>
          <p:cNvSpPr>
            <a:spLocks noGrp="1"/>
          </p:cNvSpPr>
          <p:nvPr>
            <p:ph idx="1"/>
          </p:nvPr>
        </p:nvSpPr>
        <p:spPr/>
        <p:txBody>
          <a:bodyPr/>
          <a:lstStyle/>
          <a:p>
            <a:r>
              <a:rPr lang="en-US" dirty="0"/>
              <a:t>HTML4.0 renderer</a:t>
            </a:r>
          </a:p>
          <a:p>
            <a:endParaRPr lang="en-US" dirty="0"/>
          </a:p>
          <a:p>
            <a:endParaRPr lang="en-US" dirty="0"/>
          </a:p>
        </p:txBody>
      </p:sp>
    </p:spTree>
    <p:extLst>
      <p:ext uri="{BB962C8B-B14F-4D97-AF65-F5344CB8AC3E}">
        <p14:creationId xmlns:p14="http://schemas.microsoft.com/office/powerpoint/2010/main" val="22901396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normAutofit fontScale="90000"/>
          </a:bodyPr>
          <a:lstStyle/>
          <a:p>
            <a:r>
              <a:rPr lang="en-US" dirty="0"/>
              <a:t>What’s new in SSRS 2016</a:t>
            </a:r>
            <a:br>
              <a:rPr lang="en-US" dirty="0"/>
            </a:br>
            <a:r>
              <a:rPr lang="en-US" dirty="0"/>
              <a:t>Still Missing features</a:t>
            </a:r>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30</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30</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a:t>
            </a:r>
          </a:p>
        </p:txBody>
      </p:sp>
      <p:sp>
        <p:nvSpPr>
          <p:cNvPr id="10" name="Content Placeholder 9">
            <a:extLst>
              <a:ext uri="{FF2B5EF4-FFF2-40B4-BE49-F238E27FC236}">
                <a16:creationId xmlns:a16="http://schemas.microsoft.com/office/drawing/2014/main" xmlns="" id="{6DC8E316-D8B0-4F5E-8244-644884A0A6BD}"/>
              </a:ext>
            </a:extLst>
          </p:cNvPr>
          <p:cNvSpPr>
            <a:spLocks noGrp="1"/>
          </p:cNvSpPr>
          <p:nvPr>
            <p:ph idx="1"/>
          </p:nvPr>
        </p:nvSpPr>
        <p:spPr/>
        <p:txBody>
          <a:bodyPr/>
          <a:lstStyle/>
          <a:p>
            <a:r>
              <a:rPr lang="en-US" dirty="0"/>
              <a:t>C#</a:t>
            </a:r>
          </a:p>
          <a:p>
            <a:r>
              <a:rPr lang="en-US" dirty="0"/>
              <a:t>Scheduling delivery via printer</a:t>
            </a:r>
          </a:p>
          <a:p>
            <a:endParaRPr lang="en-US" dirty="0"/>
          </a:p>
          <a:p>
            <a:endParaRPr lang="en-US" dirty="0"/>
          </a:p>
        </p:txBody>
      </p:sp>
    </p:spTree>
    <p:extLst>
      <p:ext uri="{BB962C8B-B14F-4D97-AF65-F5344CB8AC3E}">
        <p14:creationId xmlns:p14="http://schemas.microsoft.com/office/powerpoint/2010/main" val="6027144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normAutofit fontScale="90000"/>
          </a:bodyPr>
          <a:lstStyle/>
          <a:p>
            <a:r>
              <a:rPr lang="en-US" dirty="0"/>
              <a:t>What’s new in SSRS 2016 </a:t>
            </a:r>
            <a:br>
              <a:rPr lang="en-US" dirty="0"/>
            </a:br>
            <a:r>
              <a:rPr lang="en-US" dirty="0"/>
              <a:t>New features</a:t>
            </a:r>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31</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31</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a:t>
            </a:r>
          </a:p>
        </p:txBody>
      </p:sp>
      <p:sp>
        <p:nvSpPr>
          <p:cNvPr id="10" name="Content Placeholder 9">
            <a:extLst>
              <a:ext uri="{FF2B5EF4-FFF2-40B4-BE49-F238E27FC236}">
                <a16:creationId xmlns:a16="http://schemas.microsoft.com/office/drawing/2014/main" xmlns="" id="{6DC8E316-D8B0-4F5E-8244-644884A0A6BD}"/>
              </a:ext>
            </a:extLst>
          </p:cNvPr>
          <p:cNvSpPr>
            <a:spLocks noGrp="1"/>
          </p:cNvSpPr>
          <p:nvPr>
            <p:ph idx="1"/>
          </p:nvPr>
        </p:nvSpPr>
        <p:spPr/>
        <p:txBody>
          <a:bodyPr/>
          <a:lstStyle/>
          <a:p>
            <a:r>
              <a:rPr lang="en-US" dirty="0"/>
              <a:t>Key performance indicators (KPI)</a:t>
            </a:r>
          </a:p>
          <a:p>
            <a:r>
              <a:rPr lang="en-US" dirty="0"/>
              <a:t>Mobile support with HTML 5.0</a:t>
            </a:r>
          </a:p>
          <a:p>
            <a:r>
              <a:rPr lang="en-US" dirty="0"/>
              <a:t>Report Manager face lift to Report Portal</a:t>
            </a:r>
          </a:p>
          <a:p>
            <a:r>
              <a:rPr lang="en-US" dirty="0"/>
              <a:t>Export to PowerPoint</a:t>
            </a:r>
          </a:p>
          <a:p>
            <a:r>
              <a:rPr lang="en-US" dirty="0"/>
              <a:t>Enable and disable subscriptions</a:t>
            </a:r>
          </a:p>
          <a:p>
            <a:r>
              <a:rPr lang="en-US" dirty="0"/>
              <a:t>Custom Parameters Pane</a:t>
            </a:r>
          </a:p>
          <a:p>
            <a:endParaRPr lang="en-US" dirty="0"/>
          </a:p>
          <a:p>
            <a:endParaRPr lang="en-US" dirty="0"/>
          </a:p>
        </p:txBody>
      </p:sp>
    </p:spTree>
    <p:extLst>
      <p:ext uri="{BB962C8B-B14F-4D97-AF65-F5344CB8AC3E}">
        <p14:creationId xmlns:p14="http://schemas.microsoft.com/office/powerpoint/2010/main" val="31553276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lstStyle/>
          <a:p>
            <a:r>
              <a:rPr lang="en-US" dirty="0"/>
              <a:t>Agenda (progress)</a:t>
            </a:r>
          </a:p>
        </p:txBody>
      </p:sp>
      <p:sp>
        <p:nvSpPr>
          <p:cNvPr id="19" name="Content Placeholder 18"/>
          <p:cNvSpPr>
            <a:spLocks noGrp="1"/>
          </p:cNvSpPr>
          <p:nvPr>
            <p:ph idx="1"/>
          </p:nvPr>
        </p:nvSpPr>
        <p:spPr>
          <a:xfrm>
            <a:off x="339969" y="1587335"/>
            <a:ext cx="8804031" cy="4525963"/>
          </a:xfrm>
        </p:spPr>
        <p:txBody>
          <a:bodyPr>
            <a:normAutofit/>
          </a:bodyPr>
          <a:lstStyle/>
          <a:p>
            <a:pPr marL="742950" indent="-742950">
              <a:buFont typeface="+mj-lt"/>
              <a:buAutoNum type="arabicPeriod"/>
            </a:pPr>
            <a:r>
              <a:rPr lang="en-US" sz="3600" strike="sngStrike" dirty="0"/>
              <a:t>Introduction to SSRS</a:t>
            </a:r>
          </a:p>
          <a:p>
            <a:pPr marL="742950" indent="-742950">
              <a:buFont typeface="+mj-lt"/>
              <a:buAutoNum type="arabicPeriod"/>
            </a:pPr>
            <a:r>
              <a:rPr lang="en-US" sz="3600" strike="sngStrike" dirty="0"/>
              <a:t>Create a simple SSRS report</a:t>
            </a:r>
          </a:p>
          <a:p>
            <a:pPr marL="742950" indent="-742950">
              <a:buFont typeface="+mj-lt"/>
              <a:buAutoNum type="arabicPeriod"/>
            </a:pPr>
            <a:r>
              <a:rPr lang="en-US" sz="3600" strike="sngStrike" dirty="0"/>
              <a:t>What’s new in SSRS 2016</a:t>
            </a:r>
          </a:p>
          <a:p>
            <a:pPr marL="742950" indent="-742950">
              <a:buFont typeface="+mj-lt"/>
              <a:buAutoNum type="arabicPeriod"/>
            </a:pPr>
            <a:r>
              <a:rPr lang="en-US" sz="3600" dirty="0"/>
              <a:t>Test-drive SSRS on SSRS</a:t>
            </a:r>
          </a:p>
          <a:p>
            <a:pPr marL="742950" indent="-742950">
              <a:buFont typeface="+mj-lt"/>
              <a:buAutoNum type="arabicPeriod"/>
            </a:pPr>
            <a:r>
              <a:rPr lang="en-US" sz="3600" dirty="0"/>
              <a:t>“Code-transparency” technique</a:t>
            </a:r>
          </a:p>
          <a:p>
            <a:pPr lvl="1"/>
            <a:endParaRPr lang="en-US" dirty="0"/>
          </a:p>
          <a:p>
            <a:pPr lvl="1"/>
            <a:endParaRPr lang="en-US" dirty="0"/>
          </a:p>
          <a:p>
            <a:pPr lvl="1"/>
            <a:endParaRPr lang="en-US" dirty="0"/>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32</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32</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a:t>
            </a:r>
          </a:p>
        </p:txBody>
      </p:sp>
    </p:spTree>
    <p:extLst>
      <p:ext uri="{BB962C8B-B14F-4D97-AF65-F5344CB8AC3E}">
        <p14:creationId xmlns:p14="http://schemas.microsoft.com/office/powerpoint/2010/main" val="17786074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normAutofit/>
          </a:bodyPr>
          <a:lstStyle/>
          <a:p>
            <a:r>
              <a:rPr lang="en-US" sz="3200" dirty="0"/>
              <a:t>Test-drive SSRS on SSRS</a:t>
            </a:r>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33</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33</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a:t>
            </a:r>
          </a:p>
        </p:txBody>
      </p:sp>
      <p:sp>
        <p:nvSpPr>
          <p:cNvPr id="10" name="Content Placeholder 9">
            <a:extLst>
              <a:ext uri="{FF2B5EF4-FFF2-40B4-BE49-F238E27FC236}">
                <a16:creationId xmlns:a16="http://schemas.microsoft.com/office/drawing/2014/main" xmlns="" id="{6DC8E316-D8B0-4F5E-8244-644884A0A6BD}"/>
              </a:ext>
            </a:extLst>
          </p:cNvPr>
          <p:cNvSpPr>
            <a:spLocks noGrp="1"/>
          </p:cNvSpPr>
          <p:nvPr>
            <p:ph idx="1"/>
          </p:nvPr>
        </p:nvSpPr>
        <p:spPr/>
        <p:txBody>
          <a:bodyPr>
            <a:normAutofit/>
          </a:bodyPr>
          <a:lstStyle/>
          <a:p>
            <a:pPr marL="0" indent="0">
              <a:buNone/>
            </a:pPr>
            <a:r>
              <a:rPr lang="en-US" dirty="0">
                <a:solidFill>
                  <a:srgbClr val="FFC000"/>
                </a:solidFill>
              </a:rPr>
              <a:t>Definition</a:t>
            </a:r>
          </a:p>
          <a:p>
            <a:pPr marL="0" indent="0">
              <a:buNone/>
            </a:pPr>
            <a:r>
              <a:rPr lang="en-US" dirty="0"/>
              <a:t>SSRS reports on SSRS reports</a:t>
            </a:r>
          </a:p>
        </p:txBody>
      </p:sp>
    </p:spTree>
    <p:extLst>
      <p:ext uri="{BB962C8B-B14F-4D97-AF65-F5344CB8AC3E}">
        <p14:creationId xmlns:p14="http://schemas.microsoft.com/office/powerpoint/2010/main" val="34282152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normAutofit/>
          </a:bodyPr>
          <a:lstStyle/>
          <a:p>
            <a:r>
              <a:rPr lang="en-US" sz="3200" dirty="0"/>
              <a:t>Test-drive SSRS on SSRS</a:t>
            </a:r>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34</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34</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a:t>
            </a:r>
          </a:p>
        </p:txBody>
      </p:sp>
      <p:sp>
        <p:nvSpPr>
          <p:cNvPr id="10" name="Content Placeholder 9">
            <a:extLst>
              <a:ext uri="{FF2B5EF4-FFF2-40B4-BE49-F238E27FC236}">
                <a16:creationId xmlns:a16="http://schemas.microsoft.com/office/drawing/2014/main" xmlns="" id="{6DC8E316-D8B0-4F5E-8244-644884A0A6BD}"/>
              </a:ext>
            </a:extLst>
          </p:cNvPr>
          <p:cNvSpPr>
            <a:spLocks noGrp="1"/>
          </p:cNvSpPr>
          <p:nvPr>
            <p:ph idx="1"/>
          </p:nvPr>
        </p:nvSpPr>
        <p:spPr/>
        <p:txBody>
          <a:bodyPr>
            <a:normAutofit/>
          </a:bodyPr>
          <a:lstStyle/>
          <a:p>
            <a:r>
              <a:rPr lang="en-US" sz="4400" dirty="0"/>
              <a:t>Reports inventory</a:t>
            </a:r>
          </a:p>
          <a:p>
            <a:r>
              <a:rPr lang="en-US" sz="4400" dirty="0"/>
              <a:t>Report usage</a:t>
            </a:r>
          </a:p>
          <a:p>
            <a:r>
              <a:rPr lang="en-US" sz="4400" dirty="0"/>
              <a:t>Subscription information</a:t>
            </a:r>
          </a:p>
          <a:p>
            <a:pPr marL="0" indent="0">
              <a:buNone/>
            </a:pPr>
            <a:endParaRPr lang="en-US" dirty="0"/>
          </a:p>
        </p:txBody>
      </p:sp>
    </p:spTree>
    <p:extLst>
      <p:ext uri="{BB962C8B-B14F-4D97-AF65-F5344CB8AC3E}">
        <p14:creationId xmlns:p14="http://schemas.microsoft.com/office/powerpoint/2010/main" val="30645888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normAutofit/>
          </a:bodyPr>
          <a:lstStyle/>
          <a:p>
            <a:r>
              <a:rPr lang="en-US" sz="3200" dirty="0"/>
              <a:t>Test-drive SSRS on SSRS</a:t>
            </a:r>
            <a:br>
              <a:rPr lang="en-US" sz="3200" dirty="0"/>
            </a:br>
            <a:r>
              <a:rPr lang="en-US" sz="3200" dirty="0"/>
              <a:t>Reports inventory</a:t>
            </a:r>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35</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35</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a:t>
            </a:r>
          </a:p>
        </p:txBody>
      </p:sp>
      <p:pic>
        <p:nvPicPr>
          <p:cNvPr id="2" name="Content Placeholder 1">
            <a:extLst>
              <a:ext uri="{FF2B5EF4-FFF2-40B4-BE49-F238E27FC236}">
                <a16:creationId xmlns:a16="http://schemas.microsoft.com/office/drawing/2014/main" xmlns="" id="{8C8D3CE4-B043-422B-A4D2-C7E43E6A4E5E}"/>
              </a:ext>
            </a:extLst>
          </p:cNvPr>
          <p:cNvPicPr>
            <a:picLocks noGrp="1" noChangeAspect="1"/>
          </p:cNvPicPr>
          <p:nvPr>
            <p:ph idx="1"/>
          </p:nvPr>
        </p:nvPicPr>
        <p:blipFill>
          <a:blip r:embed="rId4"/>
          <a:stretch>
            <a:fillRect/>
          </a:stretch>
        </p:blipFill>
        <p:spPr>
          <a:xfrm>
            <a:off x="755939" y="1578982"/>
            <a:ext cx="6275184" cy="4268256"/>
          </a:xfrm>
          <a:prstGeom prst="rect">
            <a:avLst/>
          </a:prstGeom>
        </p:spPr>
      </p:pic>
      <p:graphicFrame>
        <p:nvGraphicFramePr>
          <p:cNvPr id="7" name="Object 6">
            <a:extLst>
              <a:ext uri="{FF2B5EF4-FFF2-40B4-BE49-F238E27FC236}">
                <a16:creationId xmlns:a16="http://schemas.microsoft.com/office/drawing/2014/main" xmlns="" id="{1ACA1D5B-353C-427C-B27F-6C0803950B32}"/>
              </a:ext>
            </a:extLst>
          </p:cNvPr>
          <p:cNvGraphicFramePr>
            <a:graphicFrameLocks noChangeAspect="1"/>
          </p:cNvGraphicFramePr>
          <p:nvPr>
            <p:extLst/>
          </p:nvPr>
        </p:nvGraphicFramePr>
        <p:xfrm>
          <a:off x="6764338" y="4248150"/>
          <a:ext cx="2346325" cy="1463675"/>
        </p:xfrm>
        <a:graphic>
          <a:graphicData uri="http://schemas.openxmlformats.org/presentationml/2006/ole">
            <mc:AlternateContent xmlns:mc="http://schemas.openxmlformats.org/markup-compatibility/2006">
              <mc:Choice xmlns:v="urn:schemas-microsoft-com:vml" Requires="v">
                <p:oleObj spid="_x0000_s1033" name="Packager Shell Object" showAsIcon="1" r:id="rId5" imgW="1142280" imgH="491040" progId="Package">
                  <p:embed/>
                </p:oleObj>
              </mc:Choice>
              <mc:Fallback>
                <p:oleObj name="Packager Shell Object" showAsIcon="1" r:id="rId5" imgW="1142280" imgH="491040" progId="Package">
                  <p:embed/>
                  <p:pic>
                    <p:nvPicPr>
                      <p:cNvPr id="7" name="Object 6">
                        <a:extLst>
                          <a:ext uri="{FF2B5EF4-FFF2-40B4-BE49-F238E27FC236}">
                            <a16:creationId xmlns:a16="http://schemas.microsoft.com/office/drawing/2014/main" xmlns="" id="{1ACA1D5B-353C-427C-B27F-6C0803950B32}"/>
                          </a:ext>
                        </a:extLst>
                      </p:cNvPr>
                      <p:cNvPicPr/>
                      <p:nvPr/>
                    </p:nvPicPr>
                    <p:blipFill>
                      <a:blip r:embed="rId6"/>
                      <a:stretch>
                        <a:fillRect/>
                      </a:stretch>
                    </p:blipFill>
                    <p:spPr>
                      <a:xfrm>
                        <a:off x="6764338" y="4248150"/>
                        <a:ext cx="2346325" cy="1463675"/>
                      </a:xfrm>
                      <a:prstGeom prst="rect">
                        <a:avLst/>
                      </a:prstGeom>
                    </p:spPr>
                  </p:pic>
                </p:oleObj>
              </mc:Fallback>
            </mc:AlternateContent>
          </a:graphicData>
        </a:graphic>
      </p:graphicFrame>
    </p:spTree>
    <p:extLst>
      <p:ext uri="{BB962C8B-B14F-4D97-AF65-F5344CB8AC3E}">
        <p14:creationId xmlns:p14="http://schemas.microsoft.com/office/powerpoint/2010/main" val="3063741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normAutofit/>
          </a:bodyPr>
          <a:lstStyle/>
          <a:p>
            <a:r>
              <a:rPr lang="en-US" sz="3200" dirty="0"/>
              <a:t>Test-drive SSRS on SSRS (progress)</a:t>
            </a:r>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36</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36</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a:t>
            </a:r>
          </a:p>
        </p:txBody>
      </p:sp>
      <p:sp>
        <p:nvSpPr>
          <p:cNvPr id="10" name="Content Placeholder 9">
            <a:extLst>
              <a:ext uri="{FF2B5EF4-FFF2-40B4-BE49-F238E27FC236}">
                <a16:creationId xmlns:a16="http://schemas.microsoft.com/office/drawing/2014/main" xmlns="" id="{6DC8E316-D8B0-4F5E-8244-644884A0A6BD}"/>
              </a:ext>
            </a:extLst>
          </p:cNvPr>
          <p:cNvSpPr>
            <a:spLocks noGrp="1"/>
          </p:cNvSpPr>
          <p:nvPr>
            <p:ph idx="1"/>
          </p:nvPr>
        </p:nvSpPr>
        <p:spPr/>
        <p:txBody>
          <a:bodyPr>
            <a:normAutofit/>
          </a:bodyPr>
          <a:lstStyle/>
          <a:p>
            <a:r>
              <a:rPr lang="en-US" sz="4400" strike="sngStrike" dirty="0"/>
              <a:t>Reports inventory</a:t>
            </a:r>
          </a:p>
          <a:p>
            <a:r>
              <a:rPr lang="en-US" sz="4400" dirty="0"/>
              <a:t>Report usage</a:t>
            </a:r>
          </a:p>
          <a:p>
            <a:r>
              <a:rPr lang="en-US" sz="4400" dirty="0"/>
              <a:t>Subscription information</a:t>
            </a:r>
          </a:p>
          <a:p>
            <a:pPr marL="0" indent="0">
              <a:buNone/>
            </a:pPr>
            <a:endParaRPr lang="en-US" dirty="0"/>
          </a:p>
        </p:txBody>
      </p:sp>
    </p:spTree>
    <p:extLst>
      <p:ext uri="{BB962C8B-B14F-4D97-AF65-F5344CB8AC3E}">
        <p14:creationId xmlns:p14="http://schemas.microsoft.com/office/powerpoint/2010/main" val="9106764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normAutofit/>
          </a:bodyPr>
          <a:lstStyle/>
          <a:p>
            <a:r>
              <a:rPr lang="en-US" sz="3200" dirty="0"/>
              <a:t>Test-drive SSRS on SSRS</a:t>
            </a:r>
            <a:br>
              <a:rPr lang="en-US" sz="3200" dirty="0"/>
            </a:br>
            <a:r>
              <a:rPr lang="en-US" sz="3200" dirty="0"/>
              <a:t>Report usage</a:t>
            </a:r>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37</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37</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a:t>
            </a:r>
          </a:p>
        </p:txBody>
      </p:sp>
      <p:pic>
        <p:nvPicPr>
          <p:cNvPr id="2" name="Content Placeholder 1">
            <a:extLst>
              <a:ext uri="{FF2B5EF4-FFF2-40B4-BE49-F238E27FC236}">
                <a16:creationId xmlns:a16="http://schemas.microsoft.com/office/drawing/2014/main" xmlns="" id="{DC94D5D4-AA90-46D9-9DE8-ED4CA05C4D41}"/>
              </a:ext>
            </a:extLst>
          </p:cNvPr>
          <p:cNvPicPr>
            <a:picLocks noGrp="1" noChangeAspect="1"/>
          </p:cNvPicPr>
          <p:nvPr>
            <p:ph idx="1"/>
          </p:nvPr>
        </p:nvPicPr>
        <p:blipFill>
          <a:blip r:embed="rId4"/>
          <a:stretch>
            <a:fillRect/>
          </a:stretch>
        </p:blipFill>
        <p:spPr>
          <a:xfrm>
            <a:off x="457200" y="1529255"/>
            <a:ext cx="3764589" cy="4240925"/>
          </a:xfrm>
          <a:prstGeom prst="rect">
            <a:avLst/>
          </a:prstGeom>
        </p:spPr>
      </p:pic>
      <p:graphicFrame>
        <p:nvGraphicFramePr>
          <p:cNvPr id="7" name="Object 6">
            <a:extLst>
              <a:ext uri="{FF2B5EF4-FFF2-40B4-BE49-F238E27FC236}">
                <a16:creationId xmlns:a16="http://schemas.microsoft.com/office/drawing/2014/main" xmlns="" id="{76C83DD5-042E-4455-A18C-1BF30758B8C9}"/>
              </a:ext>
            </a:extLst>
          </p:cNvPr>
          <p:cNvGraphicFramePr>
            <a:graphicFrameLocks noChangeAspect="1"/>
          </p:cNvGraphicFramePr>
          <p:nvPr>
            <p:extLst/>
          </p:nvPr>
        </p:nvGraphicFramePr>
        <p:xfrm>
          <a:off x="7207250" y="4800600"/>
          <a:ext cx="1231900" cy="741363"/>
        </p:xfrm>
        <a:graphic>
          <a:graphicData uri="http://schemas.openxmlformats.org/presentationml/2006/ole">
            <mc:AlternateContent xmlns:mc="http://schemas.openxmlformats.org/markup-compatibility/2006">
              <mc:Choice xmlns:v="urn:schemas-microsoft-com:vml" Requires="v">
                <p:oleObj spid="_x0000_s2057" name="Packager Shell Object" showAsIcon="1" r:id="rId5" imgW="815760" imgH="491040" progId="Package">
                  <p:embed/>
                </p:oleObj>
              </mc:Choice>
              <mc:Fallback>
                <p:oleObj name="Packager Shell Object" showAsIcon="1" r:id="rId5" imgW="815760" imgH="491040" progId="Package">
                  <p:embed/>
                  <p:pic>
                    <p:nvPicPr>
                      <p:cNvPr id="7" name="Object 6">
                        <a:extLst>
                          <a:ext uri="{FF2B5EF4-FFF2-40B4-BE49-F238E27FC236}">
                            <a16:creationId xmlns:a16="http://schemas.microsoft.com/office/drawing/2014/main" xmlns="" id="{76C83DD5-042E-4455-A18C-1BF30758B8C9}"/>
                          </a:ext>
                        </a:extLst>
                      </p:cNvPr>
                      <p:cNvPicPr/>
                      <p:nvPr/>
                    </p:nvPicPr>
                    <p:blipFill>
                      <a:blip r:embed="rId6"/>
                      <a:stretch>
                        <a:fillRect/>
                      </a:stretch>
                    </p:blipFill>
                    <p:spPr>
                      <a:xfrm>
                        <a:off x="7207250" y="4800600"/>
                        <a:ext cx="1231900" cy="741363"/>
                      </a:xfrm>
                      <a:prstGeom prst="rect">
                        <a:avLst/>
                      </a:prstGeom>
                    </p:spPr>
                  </p:pic>
                </p:oleObj>
              </mc:Fallback>
            </mc:AlternateContent>
          </a:graphicData>
        </a:graphic>
      </p:graphicFrame>
    </p:spTree>
    <p:extLst>
      <p:ext uri="{BB962C8B-B14F-4D97-AF65-F5344CB8AC3E}">
        <p14:creationId xmlns:p14="http://schemas.microsoft.com/office/powerpoint/2010/main" val="17715076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normAutofit/>
          </a:bodyPr>
          <a:lstStyle/>
          <a:p>
            <a:r>
              <a:rPr lang="en-US" sz="3200" dirty="0"/>
              <a:t>Test-drive SSRS on SSRS (continued)</a:t>
            </a:r>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38</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38</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a:t>
            </a:r>
          </a:p>
        </p:txBody>
      </p:sp>
      <p:sp>
        <p:nvSpPr>
          <p:cNvPr id="10" name="Content Placeholder 9">
            <a:extLst>
              <a:ext uri="{FF2B5EF4-FFF2-40B4-BE49-F238E27FC236}">
                <a16:creationId xmlns:a16="http://schemas.microsoft.com/office/drawing/2014/main" xmlns="" id="{6DC8E316-D8B0-4F5E-8244-644884A0A6BD}"/>
              </a:ext>
            </a:extLst>
          </p:cNvPr>
          <p:cNvSpPr>
            <a:spLocks noGrp="1"/>
          </p:cNvSpPr>
          <p:nvPr>
            <p:ph idx="1"/>
          </p:nvPr>
        </p:nvSpPr>
        <p:spPr/>
        <p:txBody>
          <a:bodyPr>
            <a:normAutofit/>
          </a:bodyPr>
          <a:lstStyle/>
          <a:p>
            <a:r>
              <a:rPr lang="en-US" sz="4400" strike="sngStrike" dirty="0"/>
              <a:t>Reports inventory</a:t>
            </a:r>
          </a:p>
          <a:p>
            <a:r>
              <a:rPr lang="en-US" sz="4400" strike="sngStrike" dirty="0"/>
              <a:t>Report usage</a:t>
            </a:r>
          </a:p>
          <a:p>
            <a:r>
              <a:rPr lang="en-US" sz="4400" dirty="0"/>
              <a:t>Subscription information</a:t>
            </a:r>
          </a:p>
          <a:p>
            <a:pPr marL="0" indent="0">
              <a:buNone/>
            </a:pPr>
            <a:endParaRPr lang="en-US" dirty="0"/>
          </a:p>
        </p:txBody>
      </p:sp>
    </p:spTree>
    <p:extLst>
      <p:ext uri="{BB962C8B-B14F-4D97-AF65-F5344CB8AC3E}">
        <p14:creationId xmlns:p14="http://schemas.microsoft.com/office/powerpoint/2010/main" val="27519835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normAutofit/>
          </a:bodyPr>
          <a:lstStyle/>
          <a:p>
            <a:r>
              <a:rPr lang="en-US" sz="3200" dirty="0"/>
              <a:t>Test-drive SSRS on SSRS</a:t>
            </a:r>
            <a:br>
              <a:rPr lang="en-US" sz="3200" dirty="0"/>
            </a:br>
            <a:r>
              <a:rPr lang="en-US" sz="3200" dirty="0"/>
              <a:t>Subscription information</a:t>
            </a:r>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39</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39</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a:t>
            </a:r>
          </a:p>
        </p:txBody>
      </p:sp>
      <p:pic>
        <p:nvPicPr>
          <p:cNvPr id="2" name="Content Placeholder 1">
            <a:extLst>
              <a:ext uri="{FF2B5EF4-FFF2-40B4-BE49-F238E27FC236}">
                <a16:creationId xmlns:a16="http://schemas.microsoft.com/office/drawing/2014/main" xmlns="" id="{6A0720CA-489D-497C-9459-E3E9CB4D8C7B}"/>
              </a:ext>
            </a:extLst>
          </p:cNvPr>
          <p:cNvPicPr>
            <a:picLocks noGrp="1" noChangeAspect="1"/>
          </p:cNvPicPr>
          <p:nvPr>
            <p:ph idx="1"/>
          </p:nvPr>
        </p:nvPicPr>
        <p:blipFill>
          <a:blip r:embed="rId4"/>
          <a:stretch>
            <a:fillRect/>
          </a:stretch>
        </p:blipFill>
        <p:spPr>
          <a:xfrm>
            <a:off x="663644" y="1656758"/>
            <a:ext cx="6067425" cy="4391025"/>
          </a:xfrm>
          <a:prstGeom prst="rect">
            <a:avLst/>
          </a:prstGeom>
        </p:spPr>
      </p:pic>
      <p:graphicFrame>
        <p:nvGraphicFramePr>
          <p:cNvPr id="7" name="Object 6">
            <a:extLst>
              <a:ext uri="{FF2B5EF4-FFF2-40B4-BE49-F238E27FC236}">
                <a16:creationId xmlns:a16="http://schemas.microsoft.com/office/drawing/2014/main" xmlns="" id="{CA637BB3-3C13-4DAC-8311-1C176839F9ED}"/>
              </a:ext>
            </a:extLst>
          </p:cNvPr>
          <p:cNvGraphicFramePr>
            <a:graphicFrameLocks noChangeAspect="1"/>
          </p:cNvGraphicFramePr>
          <p:nvPr>
            <p:extLst/>
          </p:nvPr>
        </p:nvGraphicFramePr>
        <p:xfrm>
          <a:off x="6805613" y="4722813"/>
          <a:ext cx="1565275" cy="763587"/>
        </p:xfrm>
        <a:graphic>
          <a:graphicData uri="http://schemas.openxmlformats.org/presentationml/2006/ole">
            <mc:AlternateContent xmlns:mc="http://schemas.openxmlformats.org/markup-compatibility/2006">
              <mc:Choice xmlns:v="urn:schemas-microsoft-com:vml" Requires="v">
                <p:oleObj spid="_x0000_s3081" name="Packager Shell Object" showAsIcon="1" r:id="rId5" imgW="1006200" imgH="491040" progId="Package">
                  <p:embed/>
                </p:oleObj>
              </mc:Choice>
              <mc:Fallback>
                <p:oleObj name="Packager Shell Object" showAsIcon="1" r:id="rId5" imgW="1006200" imgH="491040" progId="Package">
                  <p:embed/>
                  <p:pic>
                    <p:nvPicPr>
                      <p:cNvPr id="7" name="Object 6">
                        <a:extLst>
                          <a:ext uri="{FF2B5EF4-FFF2-40B4-BE49-F238E27FC236}">
                            <a16:creationId xmlns:a16="http://schemas.microsoft.com/office/drawing/2014/main" xmlns="" id="{CA637BB3-3C13-4DAC-8311-1C176839F9ED}"/>
                          </a:ext>
                        </a:extLst>
                      </p:cNvPr>
                      <p:cNvPicPr/>
                      <p:nvPr/>
                    </p:nvPicPr>
                    <p:blipFill>
                      <a:blip r:embed="rId6"/>
                      <a:stretch>
                        <a:fillRect/>
                      </a:stretch>
                    </p:blipFill>
                    <p:spPr>
                      <a:xfrm>
                        <a:off x="6805613" y="4722813"/>
                        <a:ext cx="1565275" cy="763587"/>
                      </a:xfrm>
                      <a:prstGeom prst="rect">
                        <a:avLst/>
                      </a:prstGeom>
                    </p:spPr>
                  </p:pic>
                </p:oleObj>
              </mc:Fallback>
            </mc:AlternateContent>
          </a:graphicData>
        </a:graphic>
      </p:graphicFrame>
    </p:spTree>
    <p:extLst>
      <p:ext uri="{BB962C8B-B14F-4D97-AF65-F5344CB8AC3E}">
        <p14:creationId xmlns:p14="http://schemas.microsoft.com/office/powerpoint/2010/main" val="10394707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normAutofit/>
          </a:bodyPr>
          <a:lstStyle/>
          <a:p>
            <a:r>
              <a:rPr lang="en-US" sz="3200" dirty="0"/>
              <a:t>Test-drive SSRS on SSRS (progress)</a:t>
            </a:r>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40</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40</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a:t>
            </a:r>
          </a:p>
        </p:txBody>
      </p:sp>
      <p:sp>
        <p:nvSpPr>
          <p:cNvPr id="10" name="Content Placeholder 9">
            <a:extLst>
              <a:ext uri="{FF2B5EF4-FFF2-40B4-BE49-F238E27FC236}">
                <a16:creationId xmlns:a16="http://schemas.microsoft.com/office/drawing/2014/main" xmlns="" id="{6DC8E316-D8B0-4F5E-8244-644884A0A6BD}"/>
              </a:ext>
            </a:extLst>
          </p:cNvPr>
          <p:cNvSpPr>
            <a:spLocks noGrp="1"/>
          </p:cNvSpPr>
          <p:nvPr>
            <p:ph idx="1"/>
          </p:nvPr>
        </p:nvSpPr>
        <p:spPr/>
        <p:txBody>
          <a:bodyPr>
            <a:normAutofit/>
          </a:bodyPr>
          <a:lstStyle/>
          <a:p>
            <a:r>
              <a:rPr lang="en-US" sz="4400" strike="sngStrike" dirty="0"/>
              <a:t>Reports inventory</a:t>
            </a:r>
          </a:p>
          <a:p>
            <a:r>
              <a:rPr lang="en-US" sz="4400" strike="sngStrike" dirty="0"/>
              <a:t>Report usage</a:t>
            </a:r>
          </a:p>
          <a:p>
            <a:r>
              <a:rPr lang="en-US" sz="4400" strike="sngStrike" dirty="0"/>
              <a:t>Subscription information</a:t>
            </a:r>
          </a:p>
          <a:p>
            <a:pPr marL="0" indent="0">
              <a:buNone/>
            </a:pPr>
            <a:endParaRPr lang="en-US" dirty="0"/>
          </a:p>
        </p:txBody>
      </p:sp>
    </p:spTree>
    <p:extLst>
      <p:ext uri="{BB962C8B-B14F-4D97-AF65-F5344CB8AC3E}">
        <p14:creationId xmlns:p14="http://schemas.microsoft.com/office/powerpoint/2010/main" val="19242117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lstStyle/>
          <a:p>
            <a:r>
              <a:rPr lang="en-US" dirty="0"/>
              <a:t>Agenda (progress)</a:t>
            </a:r>
          </a:p>
        </p:txBody>
      </p:sp>
      <p:sp>
        <p:nvSpPr>
          <p:cNvPr id="19" name="Content Placeholder 18"/>
          <p:cNvSpPr>
            <a:spLocks noGrp="1"/>
          </p:cNvSpPr>
          <p:nvPr>
            <p:ph idx="1"/>
          </p:nvPr>
        </p:nvSpPr>
        <p:spPr>
          <a:xfrm>
            <a:off x="339969" y="1587335"/>
            <a:ext cx="8804031" cy="4525963"/>
          </a:xfrm>
        </p:spPr>
        <p:txBody>
          <a:bodyPr>
            <a:normAutofit/>
          </a:bodyPr>
          <a:lstStyle/>
          <a:p>
            <a:pPr marL="742950" indent="-742950">
              <a:buFont typeface="+mj-lt"/>
              <a:buAutoNum type="arabicPeriod"/>
            </a:pPr>
            <a:r>
              <a:rPr lang="en-US" sz="3600" strike="sngStrike" dirty="0"/>
              <a:t>Introduction to SSRS</a:t>
            </a:r>
          </a:p>
          <a:p>
            <a:pPr marL="742950" indent="-742950">
              <a:buFont typeface="+mj-lt"/>
              <a:buAutoNum type="arabicPeriod"/>
            </a:pPr>
            <a:r>
              <a:rPr lang="en-US" sz="3600" strike="sngStrike" dirty="0"/>
              <a:t>Create a simple SSRS report</a:t>
            </a:r>
          </a:p>
          <a:p>
            <a:pPr marL="742950" indent="-742950">
              <a:buFont typeface="+mj-lt"/>
              <a:buAutoNum type="arabicPeriod"/>
            </a:pPr>
            <a:r>
              <a:rPr lang="en-US" sz="3600" strike="sngStrike" dirty="0"/>
              <a:t>What’s new in SSRS 2016</a:t>
            </a:r>
          </a:p>
          <a:p>
            <a:pPr marL="742950" indent="-742950">
              <a:buFont typeface="+mj-lt"/>
              <a:buAutoNum type="arabicPeriod"/>
            </a:pPr>
            <a:r>
              <a:rPr lang="en-US" sz="3600" strike="sngStrike" dirty="0"/>
              <a:t>Test-drive SSRS on SSRS</a:t>
            </a:r>
          </a:p>
          <a:p>
            <a:pPr marL="742950" indent="-742950">
              <a:buFont typeface="+mj-lt"/>
              <a:buAutoNum type="arabicPeriod"/>
            </a:pPr>
            <a:r>
              <a:rPr lang="en-US" sz="3600" dirty="0"/>
              <a:t>“Code-transparency” technique</a:t>
            </a:r>
          </a:p>
          <a:p>
            <a:pPr lvl="1"/>
            <a:endParaRPr lang="en-US" dirty="0"/>
          </a:p>
          <a:p>
            <a:pPr lvl="1"/>
            <a:endParaRPr lang="en-US" dirty="0"/>
          </a:p>
          <a:p>
            <a:pPr lvl="1"/>
            <a:endParaRPr lang="en-US" dirty="0"/>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41</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41</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a:t>
            </a:r>
          </a:p>
        </p:txBody>
      </p:sp>
    </p:spTree>
    <p:extLst>
      <p:ext uri="{BB962C8B-B14F-4D97-AF65-F5344CB8AC3E}">
        <p14:creationId xmlns:p14="http://schemas.microsoft.com/office/powerpoint/2010/main" val="25453565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normAutofit/>
          </a:bodyPr>
          <a:lstStyle/>
          <a:p>
            <a:r>
              <a:rPr lang="en-US" sz="3200" dirty="0"/>
              <a:t>“Code-transparency” technique</a:t>
            </a:r>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42</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42</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a:t>
            </a:r>
          </a:p>
        </p:txBody>
      </p:sp>
      <p:sp>
        <p:nvSpPr>
          <p:cNvPr id="10" name="Content Placeholder 9">
            <a:extLst>
              <a:ext uri="{FF2B5EF4-FFF2-40B4-BE49-F238E27FC236}">
                <a16:creationId xmlns:a16="http://schemas.microsoft.com/office/drawing/2014/main" xmlns="" id="{6DC8E316-D8B0-4F5E-8244-644884A0A6BD}"/>
              </a:ext>
            </a:extLst>
          </p:cNvPr>
          <p:cNvSpPr>
            <a:spLocks noGrp="1"/>
          </p:cNvSpPr>
          <p:nvPr>
            <p:ph idx="1"/>
          </p:nvPr>
        </p:nvSpPr>
        <p:spPr/>
        <p:txBody>
          <a:bodyPr>
            <a:normAutofit/>
          </a:bodyPr>
          <a:lstStyle/>
          <a:p>
            <a:pPr marL="0" indent="0">
              <a:buNone/>
            </a:pPr>
            <a:r>
              <a:rPr lang="en-US" sz="4000" dirty="0">
                <a:solidFill>
                  <a:srgbClr val="FFC000"/>
                </a:solidFill>
              </a:rPr>
              <a:t>Definition</a:t>
            </a:r>
          </a:p>
          <a:p>
            <a:pPr marL="0" indent="0">
              <a:buNone/>
            </a:pPr>
            <a:r>
              <a:rPr lang="en-US" sz="4000" dirty="0"/>
              <a:t>Making the code visible inside the report, attaching the code to the results</a:t>
            </a:r>
          </a:p>
          <a:p>
            <a:pPr marL="0" indent="0">
              <a:buNone/>
            </a:pPr>
            <a:endParaRPr lang="en-US" dirty="0"/>
          </a:p>
        </p:txBody>
      </p:sp>
    </p:spTree>
    <p:extLst>
      <p:ext uri="{BB962C8B-B14F-4D97-AF65-F5344CB8AC3E}">
        <p14:creationId xmlns:p14="http://schemas.microsoft.com/office/powerpoint/2010/main" val="17420776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normAutofit/>
          </a:bodyPr>
          <a:lstStyle/>
          <a:p>
            <a:r>
              <a:rPr lang="en-US" sz="3200" dirty="0"/>
              <a:t>“Code-transparency” technique (continued)</a:t>
            </a:r>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43</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43</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a:t>
            </a:r>
          </a:p>
        </p:txBody>
      </p:sp>
      <p:sp>
        <p:nvSpPr>
          <p:cNvPr id="10" name="Content Placeholder 9">
            <a:extLst>
              <a:ext uri="{FF2B5EF4-FFF2-40B4-BE49-F238E27FC236}">
                <a16:creationId xmlns:a16="http://schemas.microsoft.com/office/drawing/2014/main" xmlns="" id="{6DC8E316-D8B0-4F5E-8244-644884A0A6BD}"/>
              </a:ext>
            </a:extLst>
          </p:cNvPr>
          <p:cNvSpPr>
            <a:spLocks noGrp="1"/>
          </p:cNvSpPr>
          <p:nvPr>
            <p:ph idx="1"/>
          </p:nvPr>
        </p:nvSpPr>
        <p:spPr/>
        <p:txBody>
          <a:bodyPr>
            <a:normAutofit fontScale="92500"/>
          </a:bodyPr>
          <a:lstStyle/>
          <a:p>
            <a:pPr marL="0" indent="0">
              <a:buNone/>
            </a:pPr>
            <a:r>
              <a:rPr lang="en-US" sz="4000" dirty="0"/>
              <a:t>Create in 4 easy steps:</a:t>
            </a:r>
          </a:p>
          <a:p>
            <a:pPr marL="1200150" lvl="1" indent="-742950">
              <a:buFont typeface="+mj-lt"/>
              <a:buAutoNum type="arabicPeriod"/>
            </a:pPr>
            <a:r>
              <a:rPr lang="en-US" sz="4400" dirty="0"/>
              <a:t>Select report</a:t>
            </a:r>
          </a:p>
          <a:p>
            <a:pPr marL="1200150" lvl="1" indent="-742950">
              <a:buFont typeface="+mj-lt"/>
              <a:buAutoNum type="arabicPeriod"/>
            </a:pPr>
            <a:r>
              <a:rPr lang="en-US" sz="4400" dirty="0"/>
              <a:t>Create an additional dataset</a:t>
            </a:r>
          </a:p>
          <a:p>
            <a:pPr marL="1200150" lvl="1" indent="-742950">
              <a:buFont typeface="+mj-lt"/>
              <a:buAutoNum type="arabicPeriod"/>
            </a:pPr>
            <a:r>
              <a:rPr lang="en-US" sz="4400" dirty="0"/>
              <a:t>Use </a:t>
            </a:r>
            <a:r>
              <a:rPr lang="en-US" sz="4400" dirty="0" err="1"/>
              <a:t>sp_helptext</a:t>
            </a:r>
            <a:r>
              <a:rPr lang="en-US" sz="4400" dirty="0"/>
              <a:t> with report’s stored procedure</a:t>
            </a:r>
          </a:p>
          <a:p>
            <a:pPr marL="1200150" lvl="1" indent="-742950">
              <a:buFont typeface="+mj-lt"/>
              <a:buAutoNum type="arabicPeriod"/>
            </a:pPr>
            <a:r>
              <a:rPr lang="en-US" sz="4400" dirty="0"/>
              <a:t>Add a toggle control</a:t>
            </a:r>
          </a:p>
          <a:p>
            <a:pPr marL="0" indent="0">
              <a:buNone/>
            </a:pPr>
            <a:endParaRPr lang="en-US" dirty="0"/>
          </a:p>
        </p:txBody>
      </p:sp>
    </p:spTree>
    <p:extLst>
      <p:ext uri="{BB962C8B-B14F-4D97-AF65-F5344CB8AC3E}">
        <p14:creationId xmlns:p14="http://schemas.microsoft.com/office/powerpoint/2010/main" val="1227082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normAutofit/>
          </a:bodyPr>
          <a:lstStyle/>
          <a:p>
            <a:r>
              <a:rPr lang="en-US" sz="3200" dirty="0"/>
              <a:t>“Code-transparency” technique (continued)</a:t>
            </a:r>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44</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44</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a:t>
            </a:r>
          </a:p>
        </p:txBody>
      </p:sp>
      <p:pic>
        <p:nvPicPr>
          <p:cNvPr id="2" name="Content Placeholder 1">
            <a:extLst>
              <a:ext uri="{FF2B5EF4-FFF2-40B4-BE49-F238E27FC236}">
                <a16:creationId xmlns:a16="http://schemas.microsoft.com/office/drawing/2014/main" xmlns="" id="{D96DC69F-8B4D-4D5A-B31D-66B3115CEB71}"/>
              </a:ext>
            </a:extLst>
          </p:cNvPr>
          <p:cNvPicPr>
            <a:picLocks noGrp="1" noChangeAspect="1"/>
          </p:cNvPicPr>
          <p:nvPr>
            <p:ph idx="1"/>
          </p:nvPr>
        </p:nvPicPr>
        <p:blipFill>
          <a:blip r:embed="rId3"/>
          <a:stretch>
            <a:fillRect/>
          </a:stretch>
        </p:blipFill>
        <p:spPr>
          <a:xfrm>
            <a:off x="611194" y="1417638"/>
            <a:ext cx="3771620" cy="4525963"/>
          </a:xfrm>
          <a:prstGeom prst="rect">
            <a:avLst/>
          </a:prstGeom>
        </p:spPr>
      </p:pic>
      <p:pic>
        <p:nvPicPr>
          <p:cNvPr id="6" name="Picture 5">
            <a:extLst>
              <a:ext uri="{FF2B5EF4-FFF2-40B4-BE49-F238E27FC236}">
                <a16:creationId xmlns:a16="http://schemas.microsoft.com/office/drawing/2014/main" xmlns="" id="{BF7F4DDA-762A-4D44-B47A-80FF71821064}"/>
              </a:ext>
            </a:extLst>
          </p:cNvPr>
          <p:cNvPicPr>
            <a:picLocks noChangeAspect="1"/>
          </p:cNvPicPr>
          <p:nvPr/>
        </p:nvPicPr>
        <p:blipFill>
          <a:blip r:embed="rId4"/>
          <a:stretch>
            <a:fillRect/>
          </a:stretch>
        </p:blipFill>
        <p:spPr>
          <a:xfrm>
            <a:off x="4382814" y="2840913"/>
            <a:ext cx="3776200" cy="2913501"/>
          </a:xfrm>
          <a:prstGeom prst="rect">
            <a:avLst/>
          </a:prstGeom>
        </p:spPr>
      </p:pic>
    </p:spTree>
    <p:extLst>
      <p:ext uri="{BB962C8B-B14F-4D97-AF65-F5344CB8AC3E}">
        <p14:creationId xmlns:p14="http://schemas.microsoft.com/office/powerpoint/2010/main" val="7939569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lstStyle/>
          <a:p>
            <a:r>
              <a:rPr lang="en-US" dirty="0"/>
              <a:t>Agenda (progress)</a:t>
            </a:r>
          </a:p>
        </p:txBody>
      </p:sp>
      <p:sp>
        <p:nvSpPr>
          <p:cNvPr id="19" name="Content Placeholder 18"/>
          <p:cNvSpPr>
            <a:spLocks noGrp="1"/>
          </p:cNvSpPr>
          <p:nvPr>
            <p:ph idx="1"/>
          </p:nvPr>
        </p:nvSpPr>
        <p:spPr>
          <a:xfrm>
            <a:off x="339969" y="1587335"/>
            <a:ext cx="8804031" cy="4525963"/>
          </a:xfrm>
        </p:spPr>
        <p:txBody>
          <a:bodyPr>
            <a:normAutofit/>
          </a:bodyPr>
          <a:lstStyle/>
          <a:p>
            <a:pPr marL="742950" indent="-742950">
              <a:buFont typeface="+mj-lt"/>
              <a:buAutoNum type="arabicPeriod"/>
            </a:pPr>
            <a:r>
              <a:rPr lang="en-US" sz="3600" strike="sngStrike" dirty="0"/>
              <a:t>Introduction to SSRS</a:t>
            </a:r>
          </a:p>
          <a:p>
            <a:pPr marL="742950" indent="-742950">
              <a:buFont typeface="+mj-lt"/>
              <a:buAutoNum type="arabicPeriod"/>
            </a:pPr>
            <a:r>
              <a:rPr lang="en-US" sz="3600" strike="sngStrike" dirty="0"/>
              <a:t>Create a simple SSRS report</a:t>
            </a:r>
          </a:p>
          <a:p>
            <a:pPr marL="742950" indent="-742950">
              <a:buFont typeface="+mj-lt"/>
              <a:buAutoNum type="arabicPeriod"/>
            </a:pPr>
            <a:r>
              <a:rPr lang="en-US" sz="3600" strike="sngStrike" dirty="0"/>
              <a:t>What’s new in SSRS 2016</a:t>
            </a:r>
          </a:p>
          <a:p>
            <a:pPr marL="742950" indent="-742950">
              <a:buFont typeface="+mj-lt"/>
              <a:buAutoNum type="arabicPeriod"/>
            </a:pPr>
            <a:r>
              <a:rPr lang="en-US" sz="3600" strike="sngStrike" dirty="0"/>
              <a:t>Test-drive SSRS on SSRS</a:t>
            </a:r>
          </a:p>
          <a:p>
            <a:pPr marL="742950" indent="-742950">
              <a:buFont typeface="+mj-lt"/>
              <a:buAutoNum type="arabicPeriod"/>
            </a:pPr>
            <a:r>
              <a:rPr lang="en-US" sz="3600" strike="sngStrike" dirty="0"/>
              <a:t>“Code-transparency” technique</a:t>
            </a:r>
          </a:p>
          <a:p>
            <a:pPr lvl="1"/>
            <a:endParaRPr lang="en-US" dirty="0"/>
          </a:p>
          <a:p>
            <a:pPr lvl="1"/>
            <a:endParaRPr lang="en-US" dirty="0"/>
          </a:p>
          <a:p>
            <a:pPr lvl="1"/>
            <a:endParaRPr lang="en-US" dirty="0"/>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45</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45</a:t>
            </a:fld>
            <a:r>
              <a:rPr lang="en-US"/>
              <a:t>  |  </a:t>
            </a:r>
            <a:endParaRPr lang="en-US" dirty="0"/>
          </a:p>
        </p:txBody>
      </p:sp>
      <p:sp>
        <p:nvSpPr>
          <p:cNvPr id="5" name="Footer Placeholder 4"/>
          <p:cNvSpPr>
            <a:spLocks noGrp="1"/>
          </p:cNvSpPr>
          <p:nvPr>
            <p:ph type="ftr" sz="quarter" idx="11"/>
          </p:nvPr>
        </p:nvSpPr>
        <p:spPr>
          <a:xfrm>
            <a:off x="1060175" y="6286903"/>
            <a:ext cx="5274364" cy="365125"/>
          </a:xfrm>
        </p:spPr>
        <p:txBody>
          <a:bodyPr/>
          <a:lstStyle/>
          <a:p>
            <a:r>
              <a:rPr lang="en-US" dirty="0"/>
              <a:t>#</a:t>
            </a:r>
            <a:r>
              <a:rPr lang="en-US" dirty="0" err="1"/>
              <a:t>SQLSatSD</a:t>
            </a:r>
            <a:r>
              <a:rPr lang="en-US" dirty="0"/>
              <a:t>, Saturday September 23, 2017</a:t>
            </a:r>
          </a:p>
        </p:txBody>
      </p:sp>
    </p:spTree>
    <p:extLst>
      <p:ext uri="{BB962C8B-B14F-4D97-AF65-F5344CB8AC3E}">
        <p14:creationId xmlns:p14="http://schemas.microsoft.com/office/powerpoint/2010/main" val="20400791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lstStyle/>
          <a:p>
            <a:r>
              <a:rPr lang="en-US" dirty="0"/>
              <a:t>Summary</a:t>
            </a:r>
          </a:p>
        </p:txBody>
      </p:sp>
      <p:sp>
        <p:nvSpPr>
          <p:cNvPr id="19" name="Content Placeholder 18"/>
          <p:cNvSpPr>
            <a:spLocks noGrp="1"/>
          </p:cNvSpPr>
          <p:nvPr>
            <p:ph idx="1"/>
          </p:nvPr>
        </p:nvSpPr>
        <p:spPr>
          <a:xfrm>
            <a:off x="339969" y="1587335"/>
            <a:ext cx="8804031" cy="4525963"/>
          </a:xfrm>
        </p:spPr>
        <p:txBody>
          <a:bodyPr>
            <a:normAutofit/>
          </a:bodyPr>
          <a:lstStyle/>
          <a:p>
            <a:pPr marL="57150" indent="0">
              <a:buNone/>
            </a:pPr>
            <a:r>
              <a:rPr lang="en-US" sz="2800" dirty="0"/>
              <a:t>At the end of this session, you should have learned:</a:t>
            </a:r>
          </a:p>
          <a:p>
            <a:pPr marL="514350" indent="-457200"/>
            <a:r>
              <a:rPr lang="en-US" sz="2800" dirty="0"/>
              <a:t>Familiarity with SSRS</a:t>
            </a:r>
          </a:p>
          <a:p>
            <a:pPr marL="514350" indent="-457200"/>
            <a:r>
              <a:rPr lang="en-US" sz="2800" dirty="0"/>
              <a:t>How to create a basic SSRS report</a:t>
            </a:r>
          </a:p>
          <a:p>
            <a:pPr marL="514350" indent="-457200"/>
            <a:r>
              <a:rPr lang="en-US" sz="2800" dirty="0"/>
              <a:t>What’s new in SSRS 2016</a:t>
            </a:r>
          </a:p>
          <a:p>
            <a:pPr marL="514350" indent="-457200"/>
            <a:r>
              <a:rPr lang="en-US" sz="2800" dirty="0"/>
              <a:t>SSRS Reports on SSRS Reports</a:t>
            </a:r>
          </a:p>
          <a:p>
            <a:pPr marL="457200" lvl="1" indent="0">
              <a:buNone/>
            </a:pPr>
            <a:endParaRPr lang="en-US" dirty="0"/>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46</a:t>
            </a:fld>
            <a:r>
              <a:rPr lang="en-US"/>
              <a:t>  |  </a:t>
            </a:r>
            <a:endParaRPr lang="en-US" dirty="0"/>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46</a:t>
            </a:fld>
            <a:r>
              <a:rPr lang="en-US"/>
              <a:t>  |  </a:t>
            </a:r>
            <a:endParaRPr lang="en-US" dirty="0"/>
          </a:p>
        </p:txBody>
      </p:sp>
      <p:sp>
        <p:nvSpPr>
          <p:cNvPr id="5" name="Footer Placeholder 4"/>
          <p:cNvSpPr>
            <a:spLocks noGrp="1"/>
          </p:cNvSpPr>
          <p:nvPr>
            <p:ph type="ftr" sz="quarter" idx="11"/>
          </p:nvPr>
        </p:nvSpPr>
        <p:spPr>
          <a:xfrm>
            <a:off x="967409" y="6282995"/>
            <a:ext cx="5261678" cy="369033"/>
          </a:xfrm>
        </p:spPr>
        <p:txBody>
          <a:bodyPr/>
          <a:lstStyle/>
          <a:p>
            <a:r>
              <a:rPr lang="en-US" dirty="0"/>
              <a:t>#</a:t>
            </a:r>
            <a:r>
              <a:rPr lang="en-US" dirty="0" err="1"/>
              <a:t>SQLSatSD</a:t>
            </a:r>
            <a:r>
              <a:rPr lang="en-US" dirty="0"/>
              <a:t>, Saturday September 23, 2017</a:t>
            </a:r>
          </a:p>
        </p:txBody>
      </p:sp>
    </p:spTree>
    <p:extLst>
      <p:ext uri="{BB962C8B-B14F-4D97-AF65-F5344CB8AC3E}">
        <p14:creationId xmlns:p14="http://schemas.microsoft.com/office/powerpoint/2010/main" val="20250275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lstStyle/>
          <a:p>
            <a:r>
              <a:rPr lang="en-US" dirty="0"/>
              <a:t>Questions?</a:t>
            </a:r>
          </a:p>
        </p:txBody>
      </p:sp>
      <p:sp>
        <p:nvSpPr>
          <p:cNvPr id="19" name="Content Placeholder 18"/>
          <p:cNvSpPr>
            <a:spLocks noGrp="1"/>
          </p:cNvSpPr>
          <p:nvPr>
            <p:ph idx="1"/>
          </p:nvPr>
        </p:nvSpPr>
        <p:spPr>
          <a:xfrm>
            <a:off x="457200" y="1600200"/>
            <a:ext cx="8229600" cy="4525963"/>
          </a:xfrm>
        </p:spPr>
        <p:txBody>
          <a:bodyPr/>
          <a:lstStyle/>
          <a:p>
            <a:pPr marL="0" indent="0">
              <a:buNone/>
            </a:pPr>
            <a:endParaRPr lang="en-US" dirty="0"/>
          </a:p>
          <a:p>
            <a:pPr marL="0" indent="0">
              <a:buNone/>
            </a:pPr>
            <a:r>
              <a:rPr lang="en-US" dirty="0"/>
              <a:t>steve.rezhener@hotmail.com</a:t>
            </a:r>
          </a:p>
          <a:p>
            <a:pPr marL="0" indent="0">
              <a:buNone/>
            </a:pPr>
            <a:endParaRPr lang="en-US" dirty="0"/>
          </a:p>
          <a:p>
            <a:pPr marL="0" indent="0">
              <a:buNone/>
            </a:pPr>
            <a:r>
              <a:rPr lang="en-US" dirty="0"/>
              <a:t>@</a:t>
            </a:r>
            <a:r>
              <a:rPr lang="en-US" dirty="0" err="1"/>
              <a:t>SteveRezhener</a:t>
            </a:r>
            <a:endParaRPr lang="en-US" dirty="0"/>
          </a:p>
          <a:p>
            <a:pPr marL="0" indent="0">
              <a:buNone/>
            </a:pPr>
            <a:r>
              <a:rPr lang="en-US" dirty="0"/>
              <a:t>					</a:t>
            </a:r>
          </a:p>
          <a:p>
            <a:pPr marL="0" indent="0">
              <a:buNone/>
            </a:pPr>
            <a:r>
              <a:rPr lang="en-US" dirty="0">
                <a:hlinkClick r:id="rId3"/>
              </a:rPr>
              <a:t>https://www.linkedin.com/in/steverezhener</a:t>
            </a:r>
            <a:r>
              <a:rPr lang="en-US" dirty="0"/>
              <a:t> </a:t>
            </a:r>
          </a:p>
          <a:p>
            <a:pPr marL="0" indent="0">
              <a:buNone/>
            </a:pPr>
            <a:endParaRPr lang="en-US" dirty="0"/>
          </a:p>
          <a:p>
            <a:pPr marL="0" indent="0">
              <a:buNone/>
            </a:pPr>
            <a:r>
              <a:rPr lang="en-US" dirty="0"/>
              <a:t>							Thank you!</a:t>
            </a:r>
          </a:p>
        </p:txBody>
      </p:sp>
      <p:sp>
        <p:nvSpPr>
          <p:cNvPr id="22" name="Slide Number Placeholder 5"/>
          <p:cNvSpPr txBox="1">
            <a:spLocks/>
          </p:cNvSpPr>
          <p:nvPr/>
        </p:nvSpPr>
        <p:spPr>
          <a:xfrm>
            <a:off x="228193" y="6286903"/>
            <a:ext cx="527746" cy="365125"/>
          </a:xfrm>
          <a:prstGeom prst="rect">
            <a:avLst/>
          </a:prstGeom>
        </p:spPr>
        <p:txBody>
          <a:bodyPr vert="horz" lIns="91440" tIns="45720" rIns="91440" bIns="45720" rtlCol="0" anchor="ctr"/>
          <a:lstStyle>
            <a:defPPr>
              <a:defRPr lang="en-US"/>
            </a:defPPr>
            <a:lvl1pPr marL="0" algn="r"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FD5303-69AD-2E4D-B18B-E5EED0F0A60B}" type="slidenum">
              <a:rPr lang="en-US" smtClean="0"/>
              <a:pPr/>
              <a:t>47</a:t>
            </a:fld>
            <a:r>
              <a:rPr lang="en-US" dirty="0"/>
              <a:t>  | </a:t>
            </a:r>
          </a:p>
        </p:txBody>
      </p:sp>
      <p:sp>
        <p:nvSpPr>
          <p:cNvPr id="4" name="Slide Number Placeholder 3"/>
          <p:cNvSpPr>
            <a:spLocks noGrp="1"/>
          </p:cNvSpPr>
          <p:nvPr>
            <p:ph type="sldNum" sz="quarter" idx="12"/>
          </p:nvPr>
        </p:nvSpPr>
        <p:spPr>
          <a:xfrm>
            <a:off x="228193" y="6286903"/>
            <a:ext cx="527746" cy="365125"/>
          </a:xfrm>
        </p:spPr>
        <p:txBody>
          <a:bodyPr/>
          <a:lstStyle/>
          <a:p>
            <a:fld id="{87FD5303-69AD-2E4D-B18B-E5EED0F0A60B}" type="slidenum">
              <a:rPr lang="en-US" smtClean="0"/>
              <a:pPr/>
              <a:t>47</a:t>
            </a:fld>
            <a:r>
              <a:rPr lang="en-US"/>
              <a:t>  |  </a:t>
            </a:r>
            <a:endParaRPr lang="en-US" dirty="0"/>
          </a:p>
        </p:txBody>
      </p:sp>
      <p:sp>
        <p:nvSpPr>
          <p:cNvPr id="5" name="Footer Placeholder 4"/>
          <p:cNvSpPr>
            <a:spLocks noGrp="1"/>
          </p:cNvSpPr>
          <p:nvPr>
            <p:ph type="ftr" sz="quarter" idx="11"/>
          </p:nvPr>
        </p:nvSpPr>
        <p:spPr>
          <a:xfrm>
            <a:off x="887896" y="6286903"/>
            <a:ext cx="5685182" cy="365125"/>
          </a:xfrm>
        </p:spPr>
        <p:txBody>
          <a:bodyPr/>
          <a:lstStyle/>
          <a:p>
            <a:r>
              <a:rPr lang="en-US" dirty="0"/>
              <a:t>#</a:t>
            </a:r>
            <a:r>
              <a:rPr lang="en-US" dirty="0" err="1"/>
              <a:t>SQLSatSD</a:t>
            </a:r>
            <a:r>
              <a:rPr lang="en-US" dirty="0"/>
              <a:t>, Saturday September 23, 2017</a:t>
            </a:r>
          </a:p>
        </p:txBody>
      </p:sp>
      <p:pic>
        <p:nvPicPr>
          <p:cNvPr id="3" name="Picture 2" descr="A picture containing clipart&#10;&#10;Description generated with very high confidence">
            <a:extLst>
              <a:ext uri="{FF2B5EF4-FFF2-40B4-BE49-F238E27FC236}">
                <a16:creationId xmlns:a16="http://schemas.microsoft.com/office/drawing/2014/main" xmlns="" id="{552E51D0-038A-476C-9C8C-A37F9E42F9E9}"/>
              </a:ext>
            </a:extLst>
          </p:cNvPr>
          <p:cNvPicPr>
            <a:picLocks noChangeAspect="1"/>
          </p:cNvPicPr>
          <p:nvPr/>
        </p:nvPicPr>
        <p:blipFill>
          <a:blip r:embed="rId4"/>
          <a:stretch>
            <a:fillRect/>
          </a:stretch>
        </p:blipFill>
        <p:spPr>
          <a:xfrm>
            <a:off x="492066" y="1600200"/>
            <a:ext cx="541856" cy="564433"/>
          </a:xfrm>
          <a:prstGeom prst="rect">
            <a:avLst/>
          </a:prstGeom>
        </p:spPr>
      </p:pic>
      <p:pic>
        <p:nvPicPr>
          <p:cNvPr id="12" name="Picture 11" descr="A picture containing object&#10;&#10;Description generated with high confidence">
            <a:extLst>
              <a:ext uri="{FF2B5EF4-FFF2-40B4-BE49-F238E27FC236}">
                <a16:creationId xmlns:a16="http://schemas.microsoft.com/office/drawing/2014/main" xmlns="" id="{AA8DABF1-C17A-4BB6-8FA0-7FFAA88A760D}"/>
              </a:ext>
            </a:extLst>
          </p:cNvPr>
          <p:cNvPicPr>
            <a:picLocks noChangeAspect="1"/>
          </p:cNvPicPr>
          <p:nvPr/>
        </p:nvPicPr>
        <p:blipFill>
          <a:blip r:embed="rId5"/>
          <a:stretch>
            <a:fillRect/>
          </a:stretch>
        </p:blipFill>
        <p:spPr>
          <a:xfrm>
            <a:off x="492066" y="2713703"/>
            <a:ext cx="562556" cy="552450"/>
          </a:xfrm>
          <a:prstGeom prst="rect">
            <a:avLst/>
          </a:prstGeom>
        </p:spPr>
      </p:pic>
      <p:pic>
        <p:nvPicPr>
          <p:cNvPr id="16" name="Picture 15">
            <a:extLst>
              <a:ext uri="{FF2B5EF4-FFF2-40B4-BE49-F238E27FC236}">
                <a16:creationId xmlns:a16="http://schemas.microsoft.com/office/drawing/2014/main" xmlns="" id="{1A3486AF-33BA-4977-BCF1-F016819EECA3}"/>
              </a:ext>
            </a:extLst>
          </p:cNvPr>
          <p:cNvPicPr>
            <a:picLocks noChangeAspect="1"/>
          </p:cNvPicPr>
          <p:nvPr/>
        </p:nvPicPr>
        <p:blipFill>
          <a:blip r:embed="rId6"/>
          <a:stretch>
            <a:fillRect/>
          </a:stretch>
        </p:blipFill>
        <p:spPr>
          <a:xfrm>
            <a:off x="492066" y="3815223"/>
            <a:ext cx="603480" cy="603480"/>
          </a:xfrm>
          <a:prstGeom prst="rect">
            <a:avLst/>
          </a:prstGeom>
        </p:spPr>
      </p:pic>
    </p:spTree>
    <p:extLst>
      <p:ext uri="{BB962C8B-B14F-4D97-AF65-F5344CB8AC3E}">
        <p14:creationId xmlns:p14="http://schemas.microsoft.com/office/powerpoint/2010/main" val="304062167"/>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474947"/>
      </a:dk2>
      <a:lt2>
        <a:srgbClr val="EEECE1"/>
      </a:lt2>
      <a:accent1>
        <a:srgbClr val="163764"/>
      </a:accent1>
      <a:accent2>
        <a:srgbClr val="75982F"/>
      </a:accent2>
      <a:accent3>
        <a:srgbClr val="16223C"/>
      </a:accent3>
      <a:accent4>
        <a:srgbClr val="B18126"/>
      </a:accent4>
      <a:accent5>
        <a:srgbClr val="00517C"/>
      </a:accent5>
      <a:accent6>
        <a:srgbClr val="F79646"/>
      </a:accent6>
      <a:hlink>
        <a:srgbClr val="75982F"/>
      </a:hlink>
      <a:folHlink>
        <a:srgbClr val="75982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1744</Words>
  <Application>Microsoft Office PowerPoint</Application>
  <PresentationFormat>On-screen Show (4:3)</PresentationFormat>
  <Paragraphs>475</Paragraphs>
  <Slides>47</Slides>
  <Notes>43</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47</vt:i4>
      </vt:variant>
    </vt:vector>
  </HeadingPairs>
  <TitlesOfParts>
    <vt:vector size="52" baseType="lpstr">
      <vt:lpstr>Arial</vt:lpstr>
      <vt:lpstr>Calibri</vt:lpstr>
      <vt:lpstr>Wingdings</vt:lpstr>
      <vt:lpstr>Office Theme</vt:lpstr>
      <vt:lpstr>Packager Shell Object</vt:lpstr>
      <vt:lpstr>Let’s Get Started!</vt:lpstr>
      <vt:lpstr>Background</vt:lpstr>
      <vt:lpstr>Please Support Our Sponsors</vt:lpstr>
      <vt:lpstr>PowerPoint Presentation</vt:lpstr>
      <vt:lpstr>Introduction to SSRS and more</vt:lpstr>
      <vt:lpstr>Agenda</vt:lpstr>
      <vt:lpstr>Reporting basics</vt:lpstr>
      <vt:lpstr>Agenda (progress)</vt:lpstr>
      <vt:lpstr>Reporting software landscape</vt:lpstr>
      <vt:lpstr>Agenda (progress)</vt:lpstr>
      <vt:lpstr>Introduction to SSRS</vt:lpstr>
      <vt:lpstr>Introduction to SSRS - What is SSRS? </vt:lpstr>
      <vt:lpstr>Introduction to SSRS (progress)</vt:lpstr>
      <vt:lpstr>Introduction to SSRS - architecture </vt:lpstr>
      <vt:lpstr>Introduction to SSRS (progress)</vt:lpstr>
      <vt:lpstr>Introduction to SSRS - Essentials </vt:lpstr>
      <vt:lpstr>Introduction to SSRS (progress)</vt:lpstr>
      <vt:lpstr>Introduction to SSRS  Main benefits</vt:lpstr>
      <vt:lpstr>Introduction to SSRS  Main benefits (continued)</vt:lpstr>
      <vt:lpstr>Introduction to SSRS (progress)</vt:lpstr>
      <vt:lpstr>Introduction to SSRS SSRS vs. T-SQL &amp; VB.NET </vt:lpstr>
      <vt:lpstr>Introduction to SSRS (progress)</vt:lpstr>
      <vt:lpstr>Agenda (progress)</vt:lpstr>
      <vt:lpstr>Create a simple SSRS report</vt:lpstr>
      <vt:lpstr>Create a simple SSRS package (continued)</vt:lpstr>
      <vt:lpstr>Create a simple SSRS package (continued)</vt:lpstr>
      <vt:lpstr>Agenda (progress)</vt:lpstr>
      <vt:lpstr>What’s new in SSRS 2016?</vt:lpstr>
      <vt:lpstr>What’s new in SSRS 2016 Deprecated features</vt:lpstr>
      <vt:lpstr>What’s new in SSRS 2016 Still Missing features</vt:lpstr>
      <vt:lpstr>What’s new in SSRS 2016  New features</vt:lpstr>
      <vt:lpstr>Agenda (progress)</vt:lpstr>
      <vt:lpstr>Test-drive SSRS on SSRS</vt:lpstr>
      <vt:lpstr>Test-drive SSRS on SSRS</vt:lpstr>
      <vt:lpstr>Test-drive SSRS on SSRS Reports inventory</vt:lpstr>
      <vt:lpstr>Test-drive SSRS on SSRS (progress)</vt:lpstr>
      <vt:lpstr>Test-drive SSRS on SSRS Report usage</vt:lpstr>
      <vt:lpstr>Test-drive SSRS on SSRS (continued)</vt:lpstr>
      <vt:lpstr>Test-drive SSRS on SSRS Subscription information</vt:lpstr>
      <vt:lpstr>Test-drive SSRS on SSRS (progress)</vt:lpstr>
      <vt:lpstr>Agenda (progress)</vt:lpstr>
      <vt:lpstr>“Code-transparency” technique</vt:lpstr>
      <vt:lpstr>“Code-transparency” technique (continued)</vt:lpstr>
      <vt:lpstr>“Code-transparency” technique (continued)</vt:lpstr>
      <vt:lpstr>Agenda (progress)</vt:lpstr>
      <vt:lpstr>Summary</vt:lpstr>
      <vt:lpstr>Questions?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2017-10-20T15:49:04Z</dcterms:created>
  <dcterms:modified xsi:type="dcterms:W3CDTF">2017-10-20T15:50:15Z</dcterms:modified>
</cp:coreProperties>
</file>